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75" r:id="rId4"/>
    <p:sldId id="277" r:id="rId5"/>
    <p:sldId id="278" r:id="rId6"/>
    <p:sldId id="279" r:id="rId7"/>
    <p:sldId id="280" r:id="rId8"/>
    <p:sldId id="260" r:id="rId9"/>
    <p:sldId id="257" r:id="rId10"/>
    <p:sldId id="266" r:id="rId11"/>
    <p:sldId id="267" r:id="rId12"/>
    <p:sldId id="298" r:id="rId13"/>
    <p:sldId id="263" r:id="rId14"/>
    <p:sldId id="276" r:id="rId15"/>
    <p:sldId id="274" r:id="rId16"/>
    <p:sldId id="264" r:id="rId17"/>
    <p:sldId id="291" r:id="rId18"/>
    <p:sldId id="268" r:id="rId19"/>
    <p:sldId id="286" r:id="rId20"/>
    <p:sldId id="287" r:id="rId21"/>
    <p:sldId id="299" r:id="rId22"/>
    <p:sldId id="295" r:id="rId23"/>
    <p:sldId id="290" r:id="rId24"/>
    <p:sldId id="294" r:id="rId25"/>
    <p:sldId id="258" r:id="rId26"/>
    <p:sldId id="300"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100"/>
    <a:srgbClr val="BA1F00"/>
    <a:srgbClr val="FF73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D9192-F863-CC4A-9071-03F23F001A0E}" v="5" dt="2023-08-07T17:26:20.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p:restoredTop sz="96327"/>
  </p:normalViewPr>
  <p:slideViewPr>
    <p:cSldViewPr snapToGrid="0">
      <p:cViewPr varScale="1">
        <p:scale>
          <a:sx n="133" d="100"/>
          <a:sy n="133" d="100"/>
        </p:scale>
        <p:origin x="232"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B316-722D-CC7D-D7DA-3C9B92FA62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4CDF88-555E-583D-8428-00C6A61893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405BBB-B9BA-1A9D-9DA8-11150D55DF5A}"/>
              </a:ext>
            </a:extLst>
          </p:cNvPr>
          <p:cNvSpPr>
            <a:spLocks noGrp="1"/>
          </p:cNvSpPr>
          <p:nvPr>
            <p:ph type="dt" sz="half" idx="10"/>
          </p:nvPr>
        </p:nvSpPr>
        <p:spPr/>
        <p:txBody>
          <a:bodyPr/>
          <a:lstStyle/>
          <a:p>
            <a:fld id="{A3A7E3C5-7BAA-C743-AB3F-EFEA5DD4A9B6}" type="datetimeFigureOut">
              <a:rPr lang="en-US" smtClean="0"/>
              <a:t>8/24/23</a:t>
            </a:fld>
            <a:endParaRPr lang="en-US"/>
          </a:p>
        </p:txBody>
      </p:sp>
      <p:sp>
        <p:nvSpPr>
          <p:cNvPr id="5" name="Footer Placeholder 4">
            <a:extLst>
              <a:ext uri="{FF2B5EF4-FFF2-40B4-BE49-F238E27FC236}">
                <a16:creationId xmlns:a16="http://schemas.microsoft.com/office/drawing/2014/main" id="{6F767C3B-5D40-1B64-D863-290E16455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BE941-013D-E4CB-0C2F-AEFCF1FA7E9E}"/>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37677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8B0B-321E-2946-9073-79E38803CA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E2E85-CFDF-9ABC-791D-A24359C44C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F1B1C-ABC1-F3DD-CDC9-0E768106D43A}"/>
              </a:ext>
            </a:extLst>
          </p:cNvPr>
          <p:cNvSpPr>
            <a:spLocks noGrp="1"/>
          </p:cNvSpPr>
          <p:nvPr>
            <p:ph type="dt" sz="half" idx="10"/>
          </p:nvPr>
        </p:nvSpPr>
        <p:spPr/>
        <p:txBody>
          <a:bodyPr/>
          <a:lstStyle/>
          <a:p>
            <a:fld id="{A3A7E3C5-7BAA-C743-AB3F-EFEA5DD4A9B6}" type="datetimeFigureOut">
              <a:rPr lang="en-US" smtClean="0"/>
              <a:t>8/24/23</a:t>
            </a:fld>
            <a:endParaRPr lang="en-US"/>
          </a:p>
        </p:txBody>
      </p:sp>
      <p:sp>
        <p:nvSpPr>
          <p:cNvPr id="5" name="Footer Placeholder 4">
            <a:extLst>
              <a:ext uri="{FF2B5EF4-FFF2-40B4-BE49-F238E27FC236}">
                <a16:creationId xmlns:a16="http://schemas.microsoft.com/office/drawing/2014/main" id="{486DA754-C2FF-2DE6-9A4E-4F4EEC015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364BB-98AD-D26D-0E81-E097E374FAAC}"/>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711170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BE3688-41C4-8242-08E9-83BC020727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274DBD-C9D3-C7DB-0574-A08AF3E0AE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BF6EB-4E4D-B1F2-9279-656B5E85B527}"/>
              </a:ext>
            </a:extLst>
          </p:cNvPr>
          <p:cNvSpPr>
            <a:spLocks noGrp="1"/>
          </p:cNvSpPr>
          <p:nvPr>
            <p:ph type="dt" sz="half" idx="10"/>
          </p:nvPr>
        </p:nvSpPr>
        <p:spPr/>
        <p:txBody>
          <a:bodyPr/>
          <a:lstStyle/>
          <a:p>
            <a:fld id="{A3A7E3C5-7BAA-C743-AB3F-EFEA5DD4A9B6}" type="datetimeFigureOut">
              <a:rPr lang="en-US" smtClean="0"/>
              <a:t>8/24/23</a:t>
            </a:fld>
            <a:endParaRPr lang="en-US"/>
          </a:p>
        </p:txBody>
      </p:sp>
      <p:sp>
        <p:nvSpPr>
          <p:cNvPr id="5" name="Footer Placeholder 4">
            <a:extLst>
              <a:ext uri="{FF2B5EF4-FFF2-40B4-BE49-F238E27FC236}">
                <a16:creationId xmlns:a16="http://schemas.microsoft.com/office/drawing/2014/main" id="{1DCBD009-5AC7-DC0D-FB29-8F571A684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086E6-06D8-466A-60A4-CAD62E634497}"/>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358023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299F-2229-FD62-DD01-611A483482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0D94C-64E6-3394-E24F-4B4C03871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0F51A-7F5B-2251-4CEF-580929855C6A}"/>
              </a:ext>
            </a:extLst>
          </p:cNvPr>
          <p:cNvSpPr>
            <a:spLocks noGrp="1"/>
          </p:cNvSpPr>
          <p:nvPr>
            <p:ph type="dt" sz="half" idx="10"/>
          </p:nvPr>
        </p:nvSpPr>
        <p:spPr/>
        <p:txBody>
          <a:bodyPr/>
          <a:lstStyle/>
          <a:p>
            <a:fld id="{A3A7E3C5-7BAA-C743-AB3F-EFEA5DD4A9B6}" type="datetimeFigureOut">
              <a:rPr lang="en-US" smtClean="0"/>
              <a:t>8/24/23</a:t>
            </a:fld>
            <a:endParaRPr lang="en-US"/>
          </a:p>
        </p:txBody>
      </p:sp>
      <p:sp>
        <p:nvSpPr>
          <p:cNvPr id="5" name="Footer Placeholder 4">
            <a:extLst>
              <a:ext uri="{FF2B5EF4-FFF2-40B4-BE49-F238E27FC236}">
                <a16:creationId xmlns:a16="http://schemas.microsoft.com/office/drawing/2014/main" id="{FC76007F-1259-C50A-A79D-C7F8ADFF83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E23CA-1B7B-1CCA-5BF4-4AB557881ED3}"/>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123665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15BC3-F358-378A-E407-F0CAE090CF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8F6EFF-B73E-B22D-3DB9-E621ACD1F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8EAA16-2F4F-86B5-9499-6BE6942D4D0F}"/>
              </a:ext>
            </a:extLst>
          </p:cNvPr>
          <p:cNvSpPr>
            <a:spLocks noGrp="1"/>
          </p:cNvSpPr>
          <p:nvPr>
            <p:ph type="dt" sz="half" idx="10"/>
          </p:nvPr>
        </p:nvSpPr>
        <p:spPr/>
        <p:txBody>
          <a:bodyPr/>
          <a:lstStyle/>
          <a:p>
            <a:fld id="{A3A7E3C5-7BAA-C743-AB3F-EFEA5DD4A9B6}" type="datetimeFigureOut">
              <a:rPr lang="en-US" smtClean="0"/>
              <a:t>8/24/23</a:t>
            </a:fld>
            <a:endParaRPr lang="en-US"/>
          </a:p>
        </p:txBody>
      </p:sp>
      <p:sp>
        <p:nvSpPr>
          <p:cNvPr id="5" name="Footer Placeholder 4">
            <a:extLst>
              <a:ext uri="{FF2B5EF4-FFF2-40B4-BE49-F238E27FC236}">
                <a16:creationId xmlns:a16="http://schemas.microsoft.com/office/drawing/2014/main" id="{95881EEF-34E5-F788-5C64-EB3DAF3EB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14908-CA44-672E-1689-B512FCAC80D2}"/>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208325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D961-A580-FC52-26B7-AC40ACA34A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8B216E-7EA0-99B7-C9FB-B80F2D7015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6B359-6B16-2AFE-D36C-B89880B62A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CE79BE-00F0-4821-35E7-0B29461D4481}"/>
              </a:ext>
            </a:extLst>
          </p:cNvPr>
          <p:cNvSpPr>
            <a:spLocks noGrp="1"/>
          </p:cNvSpPr>
          <p:nvPr>
            <p:ph type="dt" sz="half" idx="10"/>
          </p:nvPr>
        </p:nvSpPr>
        <p:spPr/>
        <p:txBody>
          <a:bodyPr/>
          <a:lstStyle/>
          <a:p>
            <a:fld id="{A3A7E3C5-7BAA-C743-AB3F-EFEA5DD4A9B6}" type="datetimeFigureOut">
              <a:rPr lang="en-US" smtClean="0"/>
              <a:t>8/24/23</a:t>
            </a:fld>
            <a:endParaRPr lang="en-US"/>
          </a:p>
        </p:txBody>
      </p:sp>
      <p:sp>
        <p:nvSpPr>
          <p:cNvPr id="6" name="Footer Placeholder 5">
            <a:extLst>
              <a:ext uri="{FF2B5EF4-FFF2-40B4-BE49-F238E27FC236}">
                <a16:creationId xmlns:a16="http://schemas.microsoft.com/office/drawing/2014/main" id="{3BA29FA7-539E-2ED6-650D-104A6A282F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BEE005-3303-9131-B418-96B2E2ED192C}"/>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352289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847E6-C995-28A3-991E-DEA896A4AD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88BC78-0BD5-D44B-F63E-869ED7E6B6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B87F69-DAB3-35E8-7A89-738B37436D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F21671-B833-4391-21C2-0681D8A943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B53AC-F5C6-C98E-1CF6-2FAA18ED89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9323F0-8599-3267-345E-38C108F146AB}"/>
              </a:ext>
            </a:extLst>
          </p:cNvPr>
          <p:cNvSpPr>
            <a:spLocks noGrp="1"/>
          </p:cNvSpPr>
          <p:nvPr>
            <p:ph type="dt" sz="half" idx="10"/>
          </p:nvPr>
        </p:nvSpPr>
        <p:spPr/>
        <p:txBody>
          <a:bodyPr/>
          <a:lstStyle/>
          <a:p>
            <a:fld id="{A3A7E3C5-7BAA-C743-AB3F-EFEA5DD4A9B6}" type="datetimeFigureOut">
              <a:rPr lang="en-US" smtClean="0"/>
              <a:t>8/24/23</a:t>
            </a:fld>
            <a:endParaRPr lang="en-US"/>
          </a:p>
        </p:txBody>
      </p:sp>
      <p:sp>
        <p:nvSpPr>
          <p:cNvPr id="8" name="Footer Placeholder 7">
            <a:extLst>
              <a:ext uri="{FF2B5EF4-FFF2-40B4-BE49-F238E27FC236}">
                <a16:creationId xmlns:a16="http://schemas.microsoft.com/office/drawing/2014/main" id="{D3A5AAB4-6B08-93AE-63A1-95DC67FE6A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EFC7D9-5848-4103-2C53-3A8D9763D871}"/>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169693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665D-C959-50E5-3278-F5A4BC60A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ECC4A6-79E3-2215-0474-F91EDC4F6DB5}"/>
              </a:ext>
            </a:extLst>
          </p:cNvPr>
          <p:cNvSpPr>
            <a:spLocks noGrp="1"/>
          </p:cNvSpPr>
          <p:nvPr>
            <p:ph type="dt" sz="half" idx="10"/>
          </p:nvPr>
        </p:nvSpPr>
        <p:spPr/>
        <p:txBody>
          <a:bodyPr/>
          <a:lstStyle/>
          <a:p>
            <a:fld id="{A3A7E3C5-7BAA-C743-AB3F-EFEA5DD4A9B6}" type="datetimeFigureOut">
              <a:rPr lang="en-US" smtClean="0"/>
              <a:t>8/24/23</a:t>
            </a:fld>
            <a:endParaRPr lang="en-US"/>
          </a:p>
        </p:txBody>
      </p:sp>
      <p:sp>
        <p:nvSpPr>
          <p:cNvPr id="4" name="Footer Placeholder 3">
            <a:extLst>
              <a:ext uri="{FF2B5EF4-FFF2-40B4-BE49-F238E27FC236}">
                <a16:creationId xmlns:a16="http://schemas.microsoft.com/office/drawing/2014/main" id="{79CB6A55-3E29-F583-8AC7-C2B1577F27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CCF404-2F45-F3AA-64C2-ACBFB68F0CA5}"/>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388504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63F05-33CF-7837-969D-E988BF694E92}"/>
              </a:ext>
            </a:extLst>
          </p:cNvPr>
          <p:cNvSpPr>
            <a:spLocks noGrp="1"/>
          </p:cNvSpPr>
          <p:nvPr>
            <p:ph type="dt" sz="half" idx="10"/>
          </p:nvPr>
        </p:nvSpPr>
        <p:spPr/>
        <p:txBody>
          <a:bodyPr/>
          <a:lstStyle/>
          <a:p>
            <a:fld id="{A3A7E3C5-7BAA-C743-AB3F-EFEA5DD4A9B6}" type="datetimeFigureOut">
              <a:rPr lang="en-US" smtClean="0"/>
              <a:t>8/24/23</a:t>
            </a:fld>
            <a:endParaRPr lang="en-US"/>
          </a:p>
        </p:txBody>
      </p:sp>
      <p:sp>
        <p:nvSpPr>
          <p:cNvPr id="3" name="Footer Placeholder 2">
            <a:extLst>
              <a:ext uri="{FF2B5EF4-FFF2-40B4-BE49-F238E27FC236}">
                <a16:creationId xmlns:a16="http://schemas.microsoft.com/office/drawing/2014/main" id="{C5C0BF6D-E232-1169-0AB3-C00DF4AC4D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CE7B4B-8135-A262-E759-B89D3D30E3A5}"/>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373098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914C-455B-024C-4FC7-615EC66A57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E97960-030B-B4FF-75A7-18D84CF29B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50F1B-2D44-93BE-AA27-E24076A4E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2BF520-367C-71C3-9630-F4FE64E4F29B}"/>
              </a:ext>
            </a:extLst>
          </p:cNvPr>
          <p:cNvSpPr>
            <a:spLocks noGrp="1"/>
          </p:cNvSpPr>
          <p:nvPr>
            <p:ph type="dt" sz="half" idx="10"/>
          </p:nvPr>
        </p:nvSpPr>
        <p:spPr/>
        <p:txBody>
          <a:bodyPr/>
          <a:lstStyle/>
          <a:p>
            <a:fld id="{A3A7E3C5-7BAA-C743-AB3F-EFEA5DD4A9B6}" type="datetimeFigureOut">
              <a:rPr lang="en-US" smtClean="0"/>
              <a:t>8/24/23</a:t>
            </a:fld>
            <a:endParaRPr lang="en-US"/>
          </a:p>
        </p:txBody>
      </p:sp>
      <p:sp>
        <p:nvSpPr>
          <p:cNvPr id="6" name="Footer Placeholder 5">
            <a:extLst>
              <a:ext uri="{FF2B5EF4-FFF2-40B4-BE49-F238E27FC236}">
                <a16:creationId xmlns:a16="http://schemas.microsoft.com/office/drawing/2014/main" id="{01D8878D-5136-0816-BBF1-DBBE5E2661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E4DC3-2922-8AC4-B72C-770D9B10097D}"/>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60680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E87C-0C41-C8BA-B537-02C280A60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45E22D-07B9-EC4B-70C6-0A287CD27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672BEC-C864-55E9-F60E-B160BB1D4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F5E61A-A5AA-DEA7-B79E-B4DD019D136D}"/>
              </a:ext>
            </a:extLst>
          </p:cNvPr>
          <p:cNvSpPr>
            <a:spLocks noGrp="1"/>
          </p:cNvSpPr>
          <p:nvPr>
            <p:ph type="dt" sz="half" idx="10"/>
          </p:nvPr>
        </p:nvSpPr>
        <p:spPr/>
        <p:txBody>
          <a:bodyPr/>
          <a:lstStyle/>
          <a:p>
            <a:fld id="{A3A7E3C5-7BAA-C743-AB3F-EFEA5DD4A9B6}" type="datetimeFigureOut">
              <a:rPr lang="en-US" smtClean="0"/>
              <a:t>8/24/23</a:t>
            </a:fld>
            <a:endParaRPr lang="en-US"/>
          </a:p>
        </p:txBody>
      </p:sp>
      <p:sp>
        <p:nvSpPr>
          <p:cNvPr id="6" name="Footer Placeholder 5">
            <a:extLst>
              <a:ext uri="{FF2B5EF4-FFF2-40B4-BE49-F238E27FC236}">
                <a16:creationId xmlns:a16="http://schemas.microsoft.com/office/drawing/2014/main" id="{0D50841B-F1DF-121F-6B51-B3C269657F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B0FB6C-BA75-9779-E756-14F393DA24C2}"/>
              </a:ext>
            </a:extLst>
          </p:cNvPr>
          <p:cNvSpPr>
            <a:spLocks noGrp="1"/>
          </p:cNvSpPr>
          <p:nvPr>
            <p:ph type="sldNum" sz="quarter" idx="12"/>
          </p:nvPr>
        </p:nvSpPr>
        <p:spPr/>
        <p:txBody>
          <a:bodyPr/>
          <a:lstStyle/>
          <a:p>
            <a:fld id="{BA4DA3CC-BEE5-B943-931E-45C67B441D90}" type="slidenum">
              <a:rPr lang="en-US" smtClean="0"/>
              <a:t>‹#›</a:t>
            </a:fld>
            <a:endParaRPr lang="en-US"/>
          </a:p>
        </p:txBody>
      </p:sp>
    </p:spTree>
    <p:extLst>
      <p:ext uri="{BB962C8B-B14F-4D97-AF65-F5344CB8AC3E}">
        <p14:creationId xmlns:p14="http://schemas.microsoft.com/office/powerpoint/2010/main" val="58886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109C41-6111-2271-CE18-3EA57D831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216F13-2091-F0F7-A4EE-9C9DF35B0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2CD5E-329F-638D-5868-A3A149719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7E3C5-7BAA-C743-AB3F-EFEA5DD4A9B6}" type="datetimeFigureOut">
              <a:rPr lang="en-US" smtClean="0"/>
              <a:t>8/24/23</a:t>
            </a:fld>
            <a:endParaRPr lang="en-US"/>
          </a:p>
        </p:txBody>
      </p:sp>
      <p:sp>
        <p:nvSpPr>
          <p:cNvPr id="5" name="Footer Placeholder 4">
            <a:extLst>
              <a:ext uri="{FF2B5EF4-FFF2-40B4-BE49-F238E27FC236}">
                <a16:creationId xmlns:a16="http://schemas.microsoft.com/office/drawing/2014/main" id="{F6A60014-7542-73A0-16B7-642E2E5C96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05CF6D-EB2F-77BC-99A3-4FB6DF7F7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DA3CC-BEE5-B943-931E-45C67B441D90}" type="slidenum">
              <a:rPr lang="en-US" smtClean="0"/>
              <a:t>‹#›</a:t>
            </a:fld>
            <a:endParaRPr lang="en-US"/>
          </a:p>
        </p:txBody>
      </p:sp>
    </p:spTree>
    <p:extLst>
      <p:ext uri="{BB962C8B-B14F-4D97-AF65-F5344CB8AC3E}">
        <p14:creationId xmlns:p14="http://schemas.microsoft.com/office/powerpoint/2010/main" val="237163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7A93-0807-F5CC-4903-E4E5122D1357}"/>
              </a:ext>
            </a:extLst>
          </p:cNvPr>
          <p:cNvSpPr>
            <a:spLocks noGrp="1"/>
          </p:cNvSpPr>
          <p:nvPr>
            <p:ph type="ctrTitle"/>
          </p:nvPr>
        </p:nvSpPr>
        <p:spPr>
          <a:xfrm>
            <a:off x="724931" y="1801985"/>
            <a:ext cx="5622324" cy="2387600"/>
          </a:xfrm>
        </p:spPr>
        <p:txBody>
          <a:bodyPr/>
          <a:lstStyle/>
          <a:p>
            <a:pPr algn="l"/>
            <a:r>
              <a:rPr lang="en-US" sz="6600" b="1" dirty="0">
                <a:solidFill>
                  <a:srgbClr val="BA1F00"/>
                </a:solidFill>
                <a:latin typeface="Arial Rounded MT Bold" panose="020F0704030504030204" pitchFamily="34" charset="77"/>
                <a:ea typeface="Ayuthaya" pitchFamily="2" charset="-34"/>
                <a:cs typeface="Ayuthaya" pitchFamily="2" charset="-34"/>
              </a:rPr>
              <a:t>IGNITE</a:t>
            </a:r>
            <a:r>
              <a:rPr lang="en-US" b="1" dirty="0">
                <a:solidFill>
                  <a:schemeClr val="accent4">
                    <a:lumMod val="75000"/>
                  </a:schemeClr>
                </a:solidFill>
                <a:latin typeface="Century Gothic" panose="020B0502020202020204" pitchFamily="34" charset="0"/>
                <a:ea typeface="Ayuthaya" pitchFamily="2" charset="-34"/>
                <a:cs typeface="Ayuthaya" pitchFamily="2" charset="-34"/>
              </a:rPr>
              <a:t> </a:t>
            </a:r>
            <a:r>
              <a:rPr lang="en-US" b="1" dirty="0">
                <a:solidFill>
                  <a:schemeClr val="tx1">
                    <a:lumMod val="75000"/>
                    <a:lumOff val="25000"/>
                  </a:schemeClr>
                </a:solidFill>
                <a:latin typeface="Avenir Book" panose="02000503020000020003" pitchFamily="2" charset="0"/>
              </a:rPr>
              <a:t>YOUR PRAYER LIFE</a:t>
            </a:r>
          </a:p>
        </p:txBody>
      </p:sp>
      <p:sp>
        <p:nvSpPr>
          <p:cNvPr id="3" name="Subtitle 2">
            <a:extLst>
              <a:ext uri="{FF2B5EF4-FFF2-40B4-BE49-F238E27FC236}">
                <a16:creationId xmlns:a16="http://schemas.microsoft.com/office/drawing/2014/main" id="{E2145BAE-582D-EE39-1466-0B1585ED38B8}"/>
              </a:ext>
            </a:extLst>
          </p:cNvPr>
          <p:cNvSpPr>
            <a:spLocks noGrp="1"/>
          </p:cNvSpPr>
          <p:nvPr>
            <p:ph type="subTitle" idx="1"/>
          </p:nvPr>
        </p:nvSpPr>
        <p:spPr>
          <a:xfrm>
            <a:off x="724931" y="4189585"/>
            <a:ext cx="5622324" cy="1655762"/>
          </a:xfrm>
        </p:spPr>
        <p:txBody>
          <a:bodyPr>
            <a:normAutofit/>
          </a:bodyPr>
          <a:lstStyle/>
          <a:p>
            <a:pPr algn="l"/>
            <a:r>
              <a:rPr lang="en-US" sz="1800" dirty="0">
                <a:solidFill>
                  <a:schemeClr val="tx1">
                    <a:lumMod val="75000"/>
                    <a:lumOff val="25000"/>
                  </a:schemeClr>
                </a:solidFill>
                <a:latin typeface="Avenir Book" panose="02000503020000020003" pitchFamily="2" charset="0"/>
              </a:rPr>
              <a:t>Sermon by Linda Mei Lin Koh, </a:t>
            </a:r>
            <a:r>
              <a:rPr lang="en-US" sz="1800">
                <a:solidFill>
                  <a:schemeClr val="tx1">
                    <a:lumMod val="75000"/>
                    <a:lumOff val="25000"/>
                  </a:schemeClr>
                </a:solidFill>
                <a:latin typeface="Avenir Book" panose="02000503020000020003" pitchFamily="2" charset="0"/>
              </a:rPr>
              <a:t>Ed.D. </a:t>
            </a:r>
            <a:endParaRPr lang="en-US" sz="1800" dirty="0">
              <a:solidFill>
                <a:schemeClr val="tx1">
                  <a:lumMod val="75000"/>
                  <a:lumOff val="25000"/>
                </a:schemeClr>
              </a:solidFill>
              <a:latin typeface="Avenir Book" panose="02000503020000020003" pitchFamily="2" charset="0"/>
            </a:endParaRPr>
          </a:p>
        </p:txBody>
      </p:sp>
      <p:sp>
        <p:nvSpPr>
          <p:cNvPr id="4" name="TextBox 3">
            <a:extLst>
              <a:ext uri="{FF2B5EF4-FFF2-40B4-BE49-F238E27FC236}">
                <a16:creationId xmlns:a16="http://schemas.microsoft.com/office/drawing/2014/main" id="{790CA9D6-79D6-C31B-CE9E-18962A38F3CF}"/>
              </a:ext>
            </a:extLst>
          </p:cNvPr>
          <p:cNvSpPr txBox="1"/>
          <p:nvPr/>
        </p:nvSpPr>
        <p:spPr>
          <a:xfrm>
            <a:off x="987735" y="6165691"/>
            <a:ext cx="4941289" cy="584775"/>
          </a:xfrm>
          <a:prstGeom prst="rect">
            <a:avLst/>
          </a:prstGeom>
          <a:noFill/>
        </p:spPr>
        <p:txBody>
          <a:bodyPr wrap="none" rtlCol="0">
            <a:spAutoFit/>
          </a:bodyPr>
          <a:lstStyle/>
          <a:p>
            <a:r>
              <a:rPr lang="en-US" sz="1600" dirty="0">
                <a:latin typeface="Avenir Book" panose="02000503020000020003" pitchFamily="2" charset="0"/>
              </a:rPr>
              <a:t>INTERNATIONAL WOMEN’S DAY OF PRAYER 2024</a:t>
            </a:r>
          </a:p>
          <a:p>
            <a:r>
              <a:rPr lang="en-US" sz="1600" dirty="0">
                <a:latin typeface="Avenir Book" panose="02000503020000020003" pitchFamily="2" charset="0"/>
              </a:rPr>
              <a:t>General Conference Women’s Ministries</a:t>
            </a:r>
            <a:endParaRPr lang="en-US" dirty="0">
              <a:latin typeface="Avenir Book" panose="02000503020000020003" pitchFamily="2" charset="0"/>
            </a:endParaRPr>
          </a:p>
        </p:txBody>
      </p:sp>
    </p:spTree>
    <p:extLst>
      <p:ext uri="{BB962C8B-B14F-4D97-AF65-F5344CB8AC3E}">
        <p14:creationId xmlns:p14="http://schemas.microsoft.com/office/powerpoint/2010/main" val="255545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1791730" y="365125"/>
            <a:ext cx="8316097" cy="1325563"/>
          </a:xfrm>
        </p:spPr>
        <p:txBody>
          <a:bodyPr/>
          <a:lstStyle/>
          <a:p>
            <a:r>
              <a:rPr lang="en-US" b="1" dirty="0">
                <a:solidFill>
                  <a:schemeClr val="tx1">
                    <a:lumMod val="75000"/>
                    <a:lumOff val="25000"/>
                  </a:schemeClr>
                </a:solidFill>
                <a:latin typeface="Avenir Book" panose="02000503020000020003" pitchFamily="2" charset="0"/>
              </a:rPr>
              <a:t>Matthew 5</a:t>
            </a: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1791730" y="1837982"/>
            <a:ext cx="8316097" cy="4351338"/>
          </a:xfrm>
        </p:spPr>
        <p:txBody>
          <a:bodyPr>
            <a:normAutofit fontScale="92500" lnSpcReduction="10000"/>
          </a:bodyPr>
          <a:lstStyle/>
          <a:p>
            <a:pPr marL="0" indent="0">
              <a:buNone/>
            </a:pPr>
            <a:r>
              <a:rPr lang="en-US" dirty="0">
                <a:solidFill>
                  <a:schemeClr val="tx1">
                    <a:lumMod val="75000"/>
                    <a:lumOff val="25000"/>
                  </a:schemeClr>
                </a:solidFill>
                <a:effectLst/>
                <a:latin typeface="Avenir Book" panose="02000503020000020003" pitchFamily="2" charset="0"/>
                <a:ea typeface="DengXian" panose="02010600030101010101" pitchFamily="2" charset="-122"/>
              </a:rPr>
              <a:t>“You are </a:t>
            </a:r>
            <a:r>
              <a:rPr lang="en-US" b="1" dirty="0">
                <a:solidFill>
                  <a:schemeClr val="tx1">
                    <a:lumMod val="75000"/>
                    <a:lumOff val="25000"/>
                  </a:schemeClr>
                </a:solidFill>
                <a:effectLst/>
                <a:latin typeface="Avenir Book" panose="02000503020000020003" pitchFamily="2" charset="0"/>
                <a:ea typeface="DengXian" panose="02010600030101010101" pitchFamily="2" charset="-122"/>
              </a:rPr>
              <a:t>the salt </a:t>
            </a:r>
            <a:r>
              <a:rPr lang="en-US" dirty="0">
                <a:solidFill>
                  <a:schemeClr val="tx1">
                    <a:lumMod val="75000"/>
                    <a:lumOff val="25000"/>
                  </a:schemeClr>
                </a:solidFill>
                <a:effectLst/>
                <a:latin typeface="Avenir Book" panose="02000503020000020003" pitchFamily="2" charset="0"/>
                <a:ea typeface="DengXian" panose="02010600030101010101" pitchFamily="2" charset="-122"/>
              </a:rPr>
              <a:t>of the earth. But if the salt loses its saltiness, how can it be made salty again? It is no longer good for anything, except to be thrown out and trampled underfoot” (verse 13).</a:t>
            </a:r>
          </a:p>
          <a:p>
            <a:pPr marL="0" indent="0">
              <a:buNone/>
            </a:pPr>
            <a:endParaRPr lang="en-US" sz="2400" dirty="0">
              <a:solidFill>
                <a:schemeClr val="tx1">
                  <a:lumMod val="75000"/>
                  <a:lumOff val="25000"/>
                </a:schemeClr>
              </a:solidFill>
              <a:latin typeface="Avenir Book" panose="02000503020000020003" pitchFamily="2" charset="0"/>
              <a:ea typeface="DengXian" panose="02010600030101010101" pitchFamily="2" charset="-122"/>
            </a:endParaRPr>
          </a:p>
          <a:p>
            <a:pPr marL="0" indent="0">
              <a:buNone/>
            </a:pPr>
            <a:r>
              <a:rPr lang="en-US"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“You are </a:t>
            </a:r>
            <a:r>
              <a:rPr lang="en-US" b="1"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the light </a:t>
            </a:r>
            <a:r>
              <a:rPr lang="en-US"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of the world. A town built on a hill cannot be hidden. Neither do people light a lamp and put it under a bowl. Instead, they put it on its stand, and it gives light to everyone in the house. In the same way, let your light shine before others, that they may see your good deeds and glorify your Father in heaven” (verses 14-16).</a:t>
            </a:r>
            <a:endParaRPr lang="en-US" kern="100" dirty="0">
              <a:solidFill>
                <a:schemeClr val="tx1">
                  <a:lumMod val="75000"/>
                  <a:lumOff val="25000"/>
                </a:schemeClr>
              </a:solidFill>
              <a:effectLst/>
              <a:latin typeface="Avenir Book" panose="02000503020000020003" pitchFamily="2"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74454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1606378" y="365125"/>
            <a:ext cx="8501449" cy="1325563"/>
          </a:xfrm>
        </p:spPr>
        <p:txBody>
          <a:bodyPr/>
          <a:lstStyle/>
          <a:p>
            <a:r>
              <a:rPr lang="en-US" sz="4400" b="1" dirty="0">
                <a:solidFill>
                  <a:schemeClr val="tx1">
                    <a:lumMod val="75000"/>
                    <a:lumOff val="25000"/>
                  </a:schemeClr>
                </a:solidFill>
                <a:effectLst/>
                <a:latin typeface="Avenir Book" panose="02000503020000020003" pitchFamily="2" charset="0"/>
                <a:ea typeface="DengXian" panose="02010600030101010101" pitchFamily="2" charset="-122"/>
              </a:rPr>
              <a:t>Psalm 51:10, 12</a:t>
            </a:r>
            <a:endParaRPr lang="en-US" b="1"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1606378" y="1837982"/>
            <a:ext cx="8501449" cy="4351338"/>
          </a:xfrm>
        </p:spPr>
        <p:txBody>
          <a:bodyPr>
            <a:normAutofit/>
          </a:bodyPr>
          <a:lstStyle/>
          <a:p>
            <a:pPr marL="0" indent="0">
              <a:buNone/>
            </a:pPr>
            <a:r>
              <a:rPr lang="en-US" sz="3600" dirty="0">
                <a:effectLst/>
                <a:latin typeface="Avenir Book" panose="02000503020000020003" pitchFamily="2" charset="0"/>
                <a:ea typeface="DengXian" panose="02010600030101010101" pitchFamily="2" charset="-122"/>
              </a:rPr>
              <a:t>“Create in me a pure heart, O God, and renew a steadfast spirit within me.” </a:t>
            </a:r>
          </a:p>
          <a:p>
            <a:pPr marL="0" indent="0">
              <a:buNone/>
            </a:pPr>
            <a:endParaRPr lang="en-US" sz="3600" dirty="0">
              <a:latin typeface="Avenir Book" panose="02000503020000020003" pitchFamily="2" charset="0"/>
              <a:ea typeface="DengXian" panose="02010600030101010101" pitchFamily="2" charset="-122"/>
            </a:endParaRPr>
          </a:p>
          <a:p>
            <a:pPr marL="0" indent="0">
              <a:buNone/>
            </a:pPr>
            <a:r>
              <a:rPr lang="en-US" sz="3600" dirty="0">
                <a:latin typeface="Avenir Book" panose="02000503020000020003" pitchFamily="2" charset="0"/>
                <a:ea typeface="DengXian" panose="02010600030101010101" pitchFamily="2" charset="-122"/>
              </a:rPr>
              <a:t>“A willing spirit.”</a:t>
            </a:r>
            <a:endParaRPr lang="en-US" sz="4800" dirty="0">
              <a:latin typeface="Avenir Book" panose="02000503020000020003" pitchFamily="2" charset="0"/>
            </a:endParaRPr>
          </a:p>
        </p:txBody>
      </p:sp>
    </p:spTree>
    <p:extLst>
      <p:ext uri="{BB962C8B-B14F-4D97-AF65-F5344CB8AC3E}">
        <p14:creationId xmlns:p14="http://schemas.microsoft.com/office/powerpoint/2010/main" val="250977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46AD-1D53-A5F4-4518-E90ACB163B17}"/>
              </a:ext>
            </a:extLst>
          </p:cNvPr>
          <p:cNvSpPr>
            <a:spLocks noGrp="1"/>
          </p:cNvSpPr>
          <p:nvPr>
            <p:ph type="title"/>
          </p:nvPr>
        </p:nvSpPr>
        <p:spPr>
          <a:xfrm>
            <a:off x="397910" y="1486264"/>
            <a:ext cx="9263620" cy="2852737"/>
          </a:xfrm>
        </p:spPr>
        <p:txBody>
          <a:bodyPr anchor="ctr"/>
          <a:lstStyle/>
          <a:p>
            <a:pPr algn="r"/>
            <a:r>
              <a:rPr lang="en-US" sz="6000" dirty="0">
                <a:solidFill>
                  <a:schemeClr val="tx1">
                    <a:lumMod val="85000"/>
                    <a:lumOff val="15000"/>
                  </a:schemeClr>
                </a:solidFill>
                <a:latin typeface="Avenir Book" panose="02000503020000020003" pitchFamily="2" charset="0"/>
              </a:rPr>
              <a:t>PRAYER IGNITES </a:t>
            </a:r>
            <a:br>
              <a:rPr lang="en-US" dirty="0">
                <a:solidFill>
                  <a:schemeClr val="tx1">
                    <a:lumMod val="65000"/>
                    <a:lumOff val="35000"/>
                  </a:schemeClr>
                </a:solidFill>
                <a:latin typeface="Avenir Book" panose="02000503020000020003" pitchFamily="2" charset="0"/>
              </a:rPr>
            </a:br>
            <a:r>
              <a:rPr lang="en-US" sz="8000" b="1" dirty="0">
                <a:solidFill>
                  <a:schemeClr val="accent4">
                    <a:lumMod val="20000"/>
                    <a:lumOff val="80000"/>
                  </a:schemeClr>
                </a:solidFill>
                <a:latin typeface="Avenir Book" panose="02000503020000020003" pitchFamily="2" charset="0"/>
              </a:rPr>
              <a:t>HOPE</a:t>
            </a:r>
            <a:endParaRPr lang="en-US" dirty="0">
              <a:solidFill>
                <a:schemeClr val="accent4">
                  <a:lumMod val="20000"/>
                  <a:lumOff val="80000"/>
                </a:schemeClr>
              </a:solidFill>
            </a:endParaRPr>
          </a:p>
        </p:txBody>
      </p:sp>
    </p:spTree>
    <p:extLst>
      <p:ext uri="{BB962C8B-B14F-4D97-AF65-F5344CB8AC3E}">
        <p14:creationId xmlns:p14="http://schemas.microsoft.com/office/powerpoint/2010/main" val="363867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1" y="365125"/>
            <a:ext cx="7552038" cy="1325563"/>
          </a:xfrm>
        </p:spPr>
        <p:txBody>
          <a:bodyPr>
            <a:normAutofit/>
          </a:bodyPr>
          <a:lstStyle/>
          <a:p>
            <a:r>
              <a:rPr lang="en-US" b="1" dirty="0">
                <a:solidFill>
                  <a:schemeClr val="tx1">
                    <a:lumMod val="75000"/>
                    <a:lumOff val="25000"/>
                  </a:schemeClr>
                </a:solidFill>
                <a:effectLst/>
                <a:latin typeface="Avenir Book" panose="02000503020000020003" pitchFamily="2" charset="0"/>
                <a:ea typeface="DengXian" panose="02010600030101010101" pitchFamily="2" charset="-122"/>
              </a:rPr>
              <a:t>Jeremiah 29:11-13</a:t>
            </a:r>
            <a:endParaRPr lang="en-US" b="1" dirty="0">
              <a:solidFill>
                <a:schemeClr val="tx1">
                  <a:lumMod val="75000"/>
                  <a:lumOff val="25000"/>
                </a:schemeClr>
              </a:solidFill>
              <a:latin typeface="Avenir Book" panose="02000503020000020003" pitchFamily="2" charset="0"/>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1" y="1825625"/>
            <a:ext cx="7552038" cy="4351338"/>
          </a:xfrm>
        </p:spPr>
        <p:txBody>
          <a:bodyPr anchor="ctr">
            <a:normAutofit/>
          </a:bodyPr>
          <a:lstStyle/>
          <a:p>
            <a:pPr marL="0" indent="0">
              <a:buNone/>
            </a:pP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“For I know the plans I have for you, declares the Lord, plans to prosper you and not to harm you, plans to give you hope and a future. Then you will call on me and come and pray to me, and I will listen to you. You will seek me and find me when you seek me with all your heart.” </a:t>
            </a:r>
            <a:endParaRPr lang="en-US" sz="3200"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1376610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7602415" cy="1325563"/>
          </a:xfrm>
        </p:spPr>
        <p:txBody>
          <a:bodyPr>
            <a:normAutofit/>
          </a:bodyPr>
          <a:lstStyle/>
          <a:p>
            <a:r>
              <a:rPr lang="en-US" b="1" dirty="0">
                <a:solidFill>
                  <a:schemeClr val="tx1">
                    <a:lumMod val="75000"/>
                    <a:lumOff val="25000"/>
                  </a:schemeClr>
                </a:solidFill>
                <a:effectLst/>
                <a:latin typeface="Avenir Book" panose="02000503020000020003" pitchFamily="2" charset="0"/>
                <a:ea typeface="DengXian" panose="02010600030101010101" pitchFamily="2" charset="-122"/>
              </a:rPr>
              <a:t>Romans 15:4</a:t>
            </a:r>
            <a:endParaRPr lang="en-US" sz="8800" b="1" dirty="0">
              <a:solidFill>
                <a:schemeClr val="tx1">
                  <a:lumMod val="75000"/>
                  <a:lumOff val="25000"/>
                </a:schemeClr>
              </a:solidFill>
              <a:latin typeface="Avenir Book" panose="02000503020000020003" pitchFamily="2" charset="0"/>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0" y="1825625"/>
            <a:ext cx="7602415" cy="4351338"/>
          </a:xfrm>
        </p:spPr>
        <p:txBody>
          <a:bodyPr anchor="ctr">
            <a:normAutofit/>
          </a:bodyPr>
          <a:lstStyle/>
          <a:p>
            <a:pPr marL="0" indent="0">
              <a:buNone/>
            </a:pPr>
            <a:r>
              <a:rPr lang="en-US" sz="3200" dirty="0">
                <a:effectLst/>
                <a:latin typeface="Avenir Book" panose="02000503020000020003" pitchFamily="2" charset="0"/>
                <a:ea typeface="DengXian" panose="02010600030101010101" pitchFamily="2" charset="-122"/>
              </a:rPr>
              <a:t>“</a:t>
            </a: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For everything that was written in the past was written to teach us, so that through the endurance taught in the Scriptures and the encouragement they provide we might have </a:t>
            </a:r>
            <a:r>
              <a:rPr lang="en-US" sz="3200" b="1" dirty="0">
                <a:solidFill>
                  <a:srgbClr val="FF730E"/>
                </a:solidFill>
                <a:effectLst/>
                <a:latin typeface="Avenir Book" panose="02000503020000020003" pitchFamily="2" charset="0"/>
                <a:ea typeface="DengXian" panose="02010600030101010101" pitchFamily="2" charset="-122"/>
              </a:rPr>
              <a:t>hope</a:t>
            </a: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a:t>
            </a:r>
            <a:endParaRPr lang="en-US" sz="3200"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220665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1" y="365125"/>
            <a:ext cx="7672754" cy="1325563"/>
          </a:xfrm>
        </p:spPr>
        <p:txBody>
          <a:bodyPr>
            <a:normAutofit/>
          </a:bodyPr>
          <a:lstStyle/>
          <a:p>
            <a:r>
              <a:rPr lang="en-US" b="1" dirty="0">
                <a:solidFill>
                  <a:schemeClr val="tx1">
                    <a:lumMod val="75000"/>
                    <a:lumOff val="25000"/>
                  </a:schemeClr>
                </a:solidFill>
                <a:effectLst/>
                <a:latin typeface="Avenir Book" panose="02000503020000020003" pitchFamily="2" charset="0"/>
                <a:ea typeface="DengXian" panose="02010600030101010101" pitchFamily="2" charset="-122"/>
              </a:rPr>
              <a:t>Isaiah 41:10</a:t>
            </a:r>
            <a:endParaRPr lang="en-US" b="1" dirty="0">
              <a:solidFill>
                <a:schemeClr val="tx1">
                  <a:lumMod val="75000"/>
                  <a:lumOff val="25000"/>
                </a:schemeClr>
              </a:solidFill>
              <a:latin typeface="Avenir Book" panose="02000503020000020003" pitchFamily="2" charset="0"/>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1" y="1825625"/>
            <a:ext cx="7672754" cy="4351338"/>
          </a:xfrm>
        </p:spPr>
        <p:txBody>
          <a:bodyPr anchor="ctr">
            <a:normAutofit/>
          </a:bodyPr>
          <a:lstStyle/>
          <a:p>
            <a:pPr marL="0" indent="0">
              <a:buNone/>
            </a:pP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“So do not fear, for I am with you; do not be dismayed, for I am your God. I will strengthen you and help you; I will uphold you with my righteous right hand.”</a:t>
            </a:r>
            <a:endParaRPr lang="en-US" sz="3200"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309091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1" y="365125"/>
            <a:ext cx="7588348" cy="1325563"/>
          </a:xfrm>
        </p:spPr>
        <p:txBody>
          <a:bodyPr/>
          <a:lstStyle/>
          <a:p>
            <a:r>
              <a:rPr lang="en-US" b="1" dirty="0">
                <a:solidFill>
                  <a:schemeClr val="tx1">
                    <a:lumMod val="75000"/>
                    <a:lumOff val="25000"/>
                  </a:schemeClr>
                </a:solidFill>
                <a:latin typeface="Avenir Book" panose="02000503020000020003" pitchFamily="2" charset="0"/>
              </a:rPr>
              <a:t>Romans 15:13</a:t>
            </a: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1" y="1825625"/>
            <a:ext cx="7588348" cy="4351338"/>
          </a:xfrm>
        </p:spPr>
        <p:txBody>
          <a:bodyPr anchor="ctr">
            <a:normAutofit/>
          </a:bodyPr>
          <a:lstStyle/>
          <a:p>
            <a:pPr marL="0" indent="0">
              <a:buNone/>
            </a:pP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“May the God of hope fill you with all joy and peace as you trust in him, so that you may overflow with </a:t>
            </a:r>
            <a:r>
              <a:rPr lang="en-US" sz="3200" b="1" dirty="0">
                <a:solidFill>
                  <a:srgbClr val="FF730E"/>
                </a:solidFill>
                <a:effectLst/>
                <a:latin typeface="Avenir Book" panose="02000503020000020003" pitchFamily="2" charset="0"/>
                <a:ea typeface="DengXian" panose="02010600030101010101" pitchFamily="2" charset="-122"/>
              </a:rPr>
              <a:t>hope</a:t>
            </a: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 by the power of the Holy Spirit.”</a:t>
            </a:r>
            <a:endParaRPr lang="en-US" sz="3200"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1550516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46AD-1D53-A5F4-4518-E90ACB163B17}"/>
              </a:ext>
            </a:extLst>
          </p:cNvPr>
          <p:cNvSpPr>
            <a:spLocks noGrp="1"/>
          </p:cNvSpPr>
          <p:nvPr>
            <p:ph type="title"/>
          </p:nvPr>
        </p:nvSpPr>
        <p:spPr>
          <a:xfrm>
            <a:off x="397910" y="1486264"/>
            <a:ext cx="9263620" cy="2852737"/>
          </a:xfrm>
        </p:spPr>
        <p:txBody>
          <a:bodyPr anchor="ctr"/>
          <a:lstStyle/>
          <a:p>
            <a:pPr algn="r"/>
            <a:r>
              <a:rPr lang="en-US" sz="6000" dirty="0">
                <a:solidFill>
                  <a:schemeClr val="tx1">
                    <a:lumMod val="85000"/>
                    <a:lumOff val="15000"/>
                  </a:schemeClr>
                </a:solidFill>
                <a:latin typeface="Avenir Book" panose="02000503020000020003" pitchFamily="2" charset="0"/>
              </a:rPr>
              <a:t>PRAYER IGNITES </a:t>
            </a:r>
            <a:br>
              <a:rPr lang="en-US" dirty="0">
                <a:solidFill>
                  <a:schemeClr val="tx1">
                    <a:lumMod val="65000"/>
                    <a:lumOff val="35000"/>
                  </a:schemeClr>
                </a:solidFill>
                <a:latin typeface="Avenir Book" panose="02000503020000020003" pitchFamily="2" charset="0"/>
              </a:rPr>
            </a:br>
            <a:r>
              <a:rPr lang="en-US" sz="8000" b="1" dirty="0">
                <a:solidFill>
                  <a:schemeClr val="accent4">
                    <a:lumMod val="20000"/>
                    <a:lumOff val="80000"/>
                  </a:schemeClr>
                </a:solidFill>
                <a:latin typeface="Avenir Book" panose="02000503020000020003" pitchFamily="2" charset="0"/>
              </a:rPr>
              <a:t>UNITY</a:t>
            </a:r>
            <a:endParaRPr lang="en-US" dirty="0">
              <a:solidFill>
                <a:schemeClr val="accent4">
                  <a:lumMod val="20000"/>
                  <a:lumOff val="80000"/>
                </a:schemeClr>
              </a:solidFill>
            </a:endParaRPr>
          </a:p>
        </p:txBody>
      </p:sp>
    </p:spTree>
    <p:extLst>
      <p:ext uri="{BB962C8B-B14F-4D97-AF65-F5344CB8AC3E}">
        <p14:creationId xmlns:p14="http://schemas.microsoft.com/office/powerpoint/2010/main" val="186466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1818042" y="386640"/>
            <a:ext cx="8192966" cy="1325563"/>
          </a:xfrm>
        </p:spPr>
        <p:txBody>
          <a:bodyPr>
            <a:normAutofit/>
          </a:bodyPr>
          <a:lstStyle/>
          <a:p>
            <a:r>
              <a:rPr lang="en-US" b="1" dirty="0">
                <a:solidFill>
                  <a:schemeClr val="tx1">
                    <a:lumMod val="75000"/>
                    <a:lumOff val="25000"/>
                  </a:schemeClr>
                </a:solidFill>
                <a:effectLst/>
                <a:latin typeface="Avenir Book" panose="02000503020000020003" pitchFamily="2" charset="0"/>
                <a:ea typeface="DengXian" panose="02010600030101010101" pitchFamily="2" charset="-122"/>
              </a:rPr>
              <a:t>2 Chronicles 30:12, 14</a:t>
            </a:r>
            <a:endParaRPr lang="en-US" b="1" dirty="0">
              <a:solidFill>
                <a:schemeClr val="tx1">
                  <a:lumMod val="75000"/>
                  <a:lumOff val="25000"/>
                </a:schemeClr>
              </a:solidFill>
              <a:latin typeface="Avenir Book" panose="02000503020000020003" pitchFamily="2" charset="0"/>
            </a:endParaRP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2216075" y="1837982"/>
            <a:ext cx="7891752" cy="4351338"/>
          </a:xfrm>
        </p:spPr>
        <p:txBody>
          <a:bodyPr anchor="t">
            <a:normAutofit fontScale="92500"/>
          </a:bodyPr>
          <a:lstStyle/>
          <a:p>
            <a:pPr marL="0" indent="0">
              <a:buNone/>
            </a:pPr>
            <a:r>
              <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“Also in Judah the hand of God was on the people to give them </a:t>
            </a:r>
            <a:r>
              <a:rPr lang="en-US" sz="3200" b="1" kern="100" dirty="0">
                <a:solidFill>
                  <a:srgbClr val="BA1F00"/>
                </a:solidFill>
                <a:effectLst/>
                <a:latin typeface="Avenir Book" panose="02000503020000020003" pitchFamily="2" charset="0"/>
                <a:ea typeface="DengXian" panose="02010600030101010101" pitchFamily="2" charset="-122"/>
                <a:cs typeface="Calibri" panose="020F0502020204030204" pitchFamily="34" charset="0"/>
              </a:rPr>
              <a:t>unity</a:t>
            </a:r>
            <a:r>
              <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 of mind to carry out what the king and his officials had ordered, following the word of the Lord.”</a:t>
            </a:r>
          </a:p>
          <a:p>
            <a:pPr marL="0" indent="0">
              <a:buNone/>
            </a:pPr>
            <a:endPar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endParaRPr>
          </a:p>
          <a:p>
            <a:pPr marL="0" indent="0">
              <a:buNone/>
            </a:pPr>
            <a:r>
              <a:rPr lang="en-US" sz="3500" dirty="0">
                <a:solidFill>
                  <a:schemeClr val="tx1">
                    <a:lumMod val="75000"/>
                    <a:lumOff val="25000"/>
                  </a:schemeClr>
                </a:solidFill>
                <a:effectLst/>
                <a:latin typeface="Avenir Book" panose="02000503020000020003" pitchFamily="2" charset="0"/>
                <a:ea typeface="DengXian" panose="02010600030101010101" pitchFamily="2" charset="-122"/>
              </a:rPr>
              <a:t>“They removed the altars in Jerusalem and cleared away the incense altars and threw them into the Kidron Valley.” </a:t>
            </a:r>
            <a:endParaRPr lang="en-US" sz="3500" kern="100" dirty="0">
              <a:solidFill>
                <a:schemeClr val="tx1">
                  <a:lumMod val="75000"/>
                  <a:lumOff val="25000"/>
                </a:schemeClr>
              </a:solidFill>
              <a:effectLst/>
              <a:latin typeface="Avenir Book" panose="02000503020000020003" pitchFamily="2"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12207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1785769" y="365125"/>
            <a:ext cx="8322058" cy="1325563"/>
          </a:xfrm>
        </p:spPr>
        <p:txBody>
          <a:bodyPr>
            <a:normAutofit/>
          </a:bodyPr>
          <a:lstStyle/>
          <a:p>
            <a:r>
              <a:rPr lang="en-US" b="1" dirty="0">
                <a:latin typeface="Avenir Book" panose="02000503020000020003" pitchFamily="2" charset="0"/>
              </a:rPr>
              <a:t>John 17:20-23</a:t>
            </a: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2248347" y="1796527"/>
            <a:ext cx="7859479" cy="4319830"/>
          </a:xfrm>
        </p:spPr>
        <p:txBody>
          <a:bodyPr anchor="t">
            <a:noAutofit/>
          </a:bodyPr>
          <a:lstStyle/>
          <a:p>
            <a:pPr marL="0" indent="0">
              <a:buNone/>
            </a:pPr>
            <a:r>
              <a:rPr lang="en-US" dirty="0">
                <a:effectLst/>
                <a:latin typeface="Avenir Book" panose="02000503020000020003" pitchFamily="2" charset="0"/>
                <a:ea typeface="DengXian" panose="02010600030101010101" pitchFamily="2" charset="-122"/>
              </a:rPr>
              <a:t>“My prayer is not for them alone. I pray also for those who will believe in me through their message, that all of them may </a:t>
            </a:r>
            <a:r>
              <a:rPr lang="en-US" b="1" dirty="0">
                <a:effectLst/>
                <a:latin typeface="Avenir Book" panose="02000503020000020003" pitchFamily="2" charset="0"/>
                <a:ea typeface="DengXian" panose="02010600030101010101" pitchFamily="2" charset="-122"/>
              </a:rPr>
              <a:t>be one</a:t>
            </a:r>
            <a:r>
              <a:rPr lang="en-US" dirty="0">
                <a:effectLst/>
                <a:latin typeface="Avenir Book" panose="02000503020000020003" pitchFamily="2" charset="0"/>
                <a:ea typeface="DengXian" panose="02010600030101010101" pitchFamily="2" charset="-122"/>
              </a:rPr>
              <a:t>, Father, just as you are in me and I am in you. May they also be in us so that the world may believe that you have sent me. I have given them the glory that you gave me, that they may </a:t>
            </a:r>
            <a:r>
              <a:rPr lang="en-US" b="1" dirty="0">
                <a:effectLst/>
                <a:latin typeface="Avenir Book" panose="02000503020000020003" pitchFamily="2" charset="0"/>
                <a:ea typeface="DengXian" panose="02010600030101010101" pitchFamily="2" charset="-122"/>
              </a:rPr>
              <a:t>be one as we are one</a:t>
            </a:r>
            <a:r>
              <a:rPr lang="en-US" dirty="0">
                <a:effectLst/>
                <a:latin typeface="Avenir Book" panose="02000503020000020003" pitchFamily="2" charset="0"/>
                <a:ea typeface="DengXian" panose="02010600030101010101" pitchFamily="2" charset="-122"/>
              </a:rPr>
              <a:t>— I in them and you in me—so that they may be brought to </a:t>
            </a:r>
            <a:r>
              <a:rPr lang="en-US" b="1" dirty="0">
                <a:solidFill>
                  <a:srgbClr val="BA1F00"/>
                </a:solidFill>
                <a:effectLst/>
                <a:latin typeface="Avenir Book" panose="02000503020000020003" pitchFamily="2" charset="0"/>
                <a:ea typeface="DengXian" panose="02010600030101010101" pitchFamily="2" charset="-122"/>
              </a:rPr>
              <a:t>complete unity</a:t>
            </a:r>
            <a:r>
              <a:rPr lang="en-US" dirty="0">
                <a:effectLst/>
                <a:latin typeface="Avenir Book" panose="02000503020000020003" pitchFamily="2" charset="0"/>
                <a:ea typeface="DengXian" panose="02010600030101010101" pitchFamily="2" charset="-122"/>
              </a:rPr>
              <a:t>. Then the world will know that you sent me and have loved them even as you have loved me.”</a:t>
            </a:r>
            <a:endParaRPr lang="en-US" dirty="0">
              <a:latin typeface="Avenir Book" panose="02000503020000020003" pitchFamily="2" charset="0"/>
            </a:endParaRPr>
          </a:p>
        </p:txBody>
      </p:sp>
    </p:spTree>
    <p:extLst>
      <p:ext uri="{BB962C8B-B14F-4D97-AF65-F5344CB8AC3E}">
        <p14:creationId xmlns:p14="http://schemas.microsoft.com/office/powerpoint/2010/main" val="101142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9269627" cy="1325563"/>
          </a:xfrm>
        </p:spPr>
        <p:txBody>
          <a:bodyPr/>
          <a:lstStyle/>
          <a:p>
            <a:r>
              <a:rPr lang="en-US" b="1" dirty="0">
                <a:solidFill>
                  <a:schemeClr val="tx1">
                    <a:lumMod val="75000"/>
                    <a:lumOff val="25000"/>
                  </a:schemeClr>
                </a:solidFill>
                <a:latin typeface="Avenir Light" panose="020B0402020203020204" pitchFamily="34" charset="77"/>
              </a:rPr>
              <a:t>2 Peter 1:3-4</a:t>
            </a: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0" y="1541419"/>
            <a:ext cx="7366686" cy="4117976"/>
          </a:xfrm>
        </p:spPr>
        <p:txBody>
          <a:bodyPr anchor="t">
            <a:normAutofit lnSpcReduction="10000"/>
          </a:bodyPr>
          <a:lstStyle/>
          <a:p>
            <a:pPr marL="0" indent="0">
              <a:buNone/>
            </a:pPr>
            <a:r>
              <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“His divine power has given us everything we need for a godly life through our knowledge of him who called us by his own glory and goodness. Through these he has given us his very great and precious promises, so that through them you may participate in the divine nature, having escaped the corruption in the world caused by evil desires.”</a:t>
            </a:r>
            <a:endPar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219315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1818042" y="365125"/>
            <a:ext cx="8289785" cy="1325563"/>
          </a:xfrm>
        </p:spPr>
        <p:txBody>
          <a:bodyPr/>
          <a:lstStyle/>
          <a:p>
            <a:r>
              <a:rPr lang="en-US" b="1" dirty="0">
                <a:solidFill>
                  <a:schemeClr val="tx1">
                    <a:lumMod val="75000"/>
                    <a:lumOff val="25000"/>
                  </a:schemeClr>
                </a:solidFill>
                <a:latin typeface="Avenir Book" panose="02000503020000020003" pitchFamily="2" charset="0"/>
              </a:rPr>
              <a:t>Ephesians 4:3</a:t>
            </a: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2355925" y="1837982"/>
            <a:ext cx="7751902" cy="4351338"/>
          </a:xfrm>
        </p:spPr>
        <p:txBody>
          <a:bodyPr anchor="t">
            <a:normAutofit/>
          </a:bodyPr>
          <a:lstStyle/>
          <a:p>
            <a:pPr marL="0" indent="0">
              <a:buNone/>
            </a:pP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“Make every effort to keep the </a:t>
            </a:r>
            <a:r>
              <a:rPr lang="en-US" sz="3200" b="1" dirty="0">
                <a:solidFill>
                  <a:srgbClr val="BA1F00"/>
                </a:solidFill>
                <a:effectLst/>
                <a:latin typeface="Avenir Book" panose="02000503020000020003" pitchFamily="2" charset="0"/>
                <a:ea typeface="DengXian" panose="02010600030101010101" pitchFamily="2" charset="-122"/>
              </a:rPr>
              <a:t>unity</a:t>
            </a: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 of the Spirit through the bond of peace.”</a:t>
            </a:r>
            <a:r>
              <a:rPr lang="en-US" sz="3200" dirty="0">
                <a:solidFill>
                  <a:schemeClr val="tx1">
                    <a:lumMod val="75000"/>
                    <a:lumOff val="25000"/>
                  </a:schemeClr>
                </a:solidFill>
                <a:effectLst/>
                <a:latin typeface="Avenir Book" panose="02000503020000020003" pitchFamily="2" charset="0"/>
              </a:rPr>
              <a:t> </a:t>
            </a:r>
            <a:endParaRPr lang="en-US" sz="3200"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3458800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46AD-1D53-A5F4-4518-E90ACB163B17}"/>
              </a:ext>
            </a:extLst>
          </p:cNvPr>
          <p:cNvSpPr>
            <a:spLocks noGrp="1"/>
          </p:cNvSpPr>
          <p:nvPr>
            <p:ph type="title"/>
          </p:nvPr>
        </p:nvSpPr>
        <p:spPr>
          <a:xfrm>
            <a:off x="397910" y="1486264"/>
            <a:ext cx="9263620" cy="2852737"/>
          </a:xfrm>
        </p:spPr>
        <p:txBody>
          <a:bodyPr anchor="ctr">
            <a:normAutofit/>
          </a:bodyPr>
          <a:lstStyle/>
          <a:p>
            <a:pPr algn="r"/>
            <a:r>
              <a:rPr lang="en-US" sz="6000" dirty="0">
                <a:solidFill>
                  <a:schemeClr val="tx1">
                    <a:lumMod val="85000"/>
                    <a:lumOff val="15000"/>
                  </a:schemeClr>
                </a:solidFill>
                <a:latin typeface="Avenir Book" panose="02000503020000020003" pitchFamily="2" charset="0"/>
              </a:rPr>
              <a:t>PRAYER IGNITES </a:t>
            </a:r>
            <a:br>
              <a:rPr lang="en-US" dirty="0">
                <a:solidFill>
                  <a:schemeClr val="tx1">
                    <a:lumMod val="65000"/>
                    <a:lumOff val="35000"/>
                  </a:schemeClr>
                </a:solidFill>
                <a:latin typeface="Avenir Book" panose="02000503020000020003" pitchFamily="2" charset="0"/>
              </a:rPr>
            </a:br>
            <a:r>
              <a:rPr lang="en-US" sz="8000" b="1" dirty="0">
                <a:solidFill>
                  <a:schemeClr val="accent4">
                    <a:lumMod val="20000"/>
                    <a:lumOff val="80000"/>
                  </a:schemeClr>
                </a:solidFill>
                <a:latin typeface="Avenir Book" panose="02000503020000020003" pitchFamily="2" charset="0"/>
              </a:rPr>
              <a:t>FORGIVENESS</a:t>
            </a:r>
            <a:endParaRPr lang="en-US" dirty="0">
              <a:solidFill>
                <a:schemeClr val="accent4">
                  <a:lumMod val="20000"/>
                  <a:lumOff val="80000"/>
                </a:schemeClr>
              </a:solidFill>
            </a:endParaRPr>
          </a:p>
        </p:txBody>
      </p:sp>
    </p:spTree>
    <p:extLst>
      <p:ext uri="{BB962C8B-B14F-4D97-AF65-F5344CB8AC3E}">
        <p14:creationId xmlns:p14="http://schemas.microsoft.com/office/powerpoint/2010/main" val="1124707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1" y="365125"/>
            <a:ext cx="7588348" cy="1325563"/>
          </a:xfrm>
        </p:spPr>
        <p:txBody>
          <a:bodyPr>
            <a:normAutofit/>
          </a:bodyPr>
          <a:lstStyle/>
          <a:p>
            <a:r>
              <a:rPr lang="en-US" b="1" dirty="0">
                <a:solidFill>
                  <a:schemeClr val="tx1">
                    <a:lumMod val="75000"/>
                    <a:lumOff val="25000"/>
                  </a:schemeClr>
                </a:solidFill>
                <a:effectLst/>
                <a:latin typeface="Avenir Book" panose="02000503020000020003" pitchFamily="2" charset="0"/>
                <a:ea typeface="DengXian" panose="02010600030101010101" pitchFamily="2" charset="-122"/>
              </a:rPr>
              <a:t>Acts 7:59-60</a:t>
            </a:r>
            <a:endParaRPr lang="en-US" b="1" dirty="0">
              <a:solidFill>
                <a:schemeClr val="tx1">
                  <a:lumMod val="75000"/>
                  <a:lumOff val="25000"/>
                </a:schemeClr>
              </a:solidFill>
              <a:latin typeface="Avenir Book" panose="02000503020000020003" pitchFamily="2" charset="0"/>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1" y="1825625"/>
            <a:ext cx="7588348" cy="4351338"/>
          </a:xfrm>
        </p:spPr>
        <p:txBody>
          <a:bodyPr anchor="ctr">
            <a:normAutofit/>
          </a:bodyPr>
          <a:lstStyle/>
          <a:p>
            <a:pPr marL="0" indent="0">
              <a:buNone/>
            </a:pP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“’Lord Jesus, receive my spirit.’ Then he fell on his knees and cried out, ‘Lord, do not hold this sin against them.’ When he had said this, he fell asleep.”</a:t>
            </a:r>
          </a:p>
        </p:txBody>
      </p:sp>
    </p:spTree>
    <p:extLst>
      <p:ext uri="{BB962C8B-B14F-4D97-AF65-F5344CB8AC3E}">
        <p14:creationId xmlns:p14="http://schemas.microsoft.com/office/powerpoint/2010/main" val="167543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1" y="462579"/>
            <a:ext cx="7588348" cy="5714384"/>
          </a:xfrm>
        </p:spPr>
        <p:txBody>
          <a:bodyPr anchor="ctr">
            <a:normAutofit/>
          </a:bodyPr>
          <a:lstStyle/>
          <a:p>
            <a:pPr marL="0" indent="0">
              <a:buNone/>
            </a:pPr>
            <a:r>
              <a:rPr lang="en-US" sz="3200" b="1"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Luke 23:34</a:t>
            </a:r>
            <a:r>
              <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 “Father, </a:t>
            </a:r>
            <a:r>
              <a:rPr lang="en-US" sz="3200" b="1" kern="100" dirty="0">
                <a:solidFill>
                  <a:srgbClr val="FF8100"/>
                </a:solidFill>
                <a:effectLst/>
                <a:latin typeface="Avenir Book" panose="02000503020000020003" pitchFamily="2" charset="0"/>
                <a:ea typeface="DengXian" panose="02010600030101010101" pitchFamily="2" charset="-122"/>
                <a:cs typeface="Calibri" panose="020F0502020204030204" pitchFamily="34" charset="0"/>
              </a:rPr>
              <a:t>forgive</a:t>
            </a:r>
            <a:r>
              <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 them, for they do not know what they are doing.”</a:t>
            </a:r>
          </a:p>
          <a:p>
            <a:pPr marL="0" indent="0">
              <a:buNone/>
            </a:pPr>
            <a:endParaRPr lang="en-US" sz="3200" kern="100" dirty="0">
              <a:latin typeface="Avenir Book" panose="02000503020000020003" pitchFamily="2" charset="0"/>
              <a:ea typeface="DengXian" panose="02010600030101010101" pitchFamily="2" charset="-122"/>
              <a:cs typeface="Calibri" panose="020F0502020204030204" pitchFamily="34" charset="0"/>
            </a:endParaRPr>
          </a:p>
          <a:p>
            <a:pPr marL="0" indent="0">
              <a:buNone/>
            </a:pPr>
            <a:r>
              <a:rPr lang="en-US" sz="3200" b="1"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Matthew 6:14-15</a:t>
            </a:r>
            <a:r>
              <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 “For if you </a:t>
            </a:r>
            <a:r>
              <a:rPr lang="en-US" sz="3200" b="1" kern="100" dirty="0">
                <a:solidFill>
                  <a:srgbClr val="FF8100"/>
                </a:solidFill>
                <a:effectLst/>
                <a:latin typeface="Avenir Book" panose="02000503020000020003" pitchFamily="2" charset="0"/>
                <a:ea typeface="DengXian" panose="02010600030101010101" pitchFamily="2" charset="-122"/>
                <a:cs typeface="Calibri" panose="020F0502020204030204" pitchFamily="34" charset="0"/>
              </a:rPr>
              <a:t>forgive</a:t>
            </a:r>
            <a:r>
              <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 other people when they sin against you, your heavenly Father will also forgive you. But if you do not forgive others their sins, your Father will not forgive your sins.”</a:t>
            </a:r>
            <a:endPar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479578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1" y="365125"/>
            <a:ext cx="7588348" cy="1325563"/>
          </a:xfrm>
        </p:spPr>
        <p:txBody>
          <a:bodyPr/>
          <a:lstStyle/>
          <a:p>
            <a:r>
              <a:rPr lang="en-US" b="1" dirty="0">
                <a:solidFill>
                  <a:schemeClr val="tx1">
                    <a:lumMod val="75000"/>
                    <a:lumOff val="25000"/>
                  </a:schemeClr>
                </a:solidFill>
                <a:latin typeface="Avenir Book" panose="02000503020000020003" pitchFamily="2" charset="0"/>
              </a:rPr>
              <a:t>Ellen G. White</a:t>
            </a: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1" y="1825625"/>
            <a:ext cx="7588348" cy="4351338"/>
          </a:xfrm>
        </p:spPr>
        <p:txBody>
          <a:bodyPr anchor="t">
            <a:normAutofit lnSpcReduction="10000"/>
          </a:bodyPr>
          <a:lstStyle/>
          <a:p>
            <a:pPr marL="0" indent="0">
              <a:buNone/>
            </a:pP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“We should not think that unless those who have injured us confess the wrong we are justified in withholding from them our </a:t>
            </a:r>
            <a:r>
              <a:rPr lang="en-US" sz="3200" b="1" dirty="0">
                <a:solidFill>
                  <a:srgbClr val="FF8100"/>
                </a:solidFill>
                <a:effectLst/>
                <a:latin typeface="Avenir Book" panose="02000503020000020003" pitchFamily="2" charset="0"/>
                <a:ea typeface="DengXian" panose="02010600030101010101" pitchFamily="2" charset="-122"/>
              </a:rPr>
              <a:t>forgiveness</a:t>
            </a: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 It is their part, no doubt, to humble their hearts by repentance and confession; but we are to have a </a:t>
            </a:r>
            <a:r>
              <a:rPr lang="en-US" sz="3200" b="1" dirty="0">
                <a:solidFill>
                  <a:schemeClr val="tx1">
                    <a:lumMod val="75000"/>
                    <a:lumOff val="25000"/>
                  </a:schemeClr>
                </a:solidFill>
                <a:effectLst/>
                <a:latin typeface="Avenir Book" panose="02000503020000020003" pitchFamily="2" charset="0"/>
                <a:ea typeface="DengXian" panose="02010600030101010101" pitchFamily="2" charset="-122"/>
              </a:rPr>
              <a:t>spirit of compassion </a:t>
            </a: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toward those who have trespassed against us, whether or not they confess their faults.”</a:t>
            </a:r>
          </a:p>
          <a:p>
            <a:pPr marL="0" indent="0">
              <a:buNone/>
            </a:pPr>
            <a:r>
              <a:rPr lang="en-US" sz="2000" dirty="0">
                <a:solidFill>
                  <a:schemeClr val="tx1">
                    <a:lumMod val="75000"/>
                    <a:lumOff val="25000"/>
                  </a:schemeClr>
                </a:solidFill>
                <a:effectLst/>
                <a:latin typeface="Avenir Book" panose="02000503020000020003" pitchFamily="2" charset="0"/>
                <a:ea typeface="DengXian" panose="02010600030101010101" pitchFamily="2" charset="-122"/>
              </a:rPr>
              <a:t>(</a:t>
            </a:r>
            <a:r>
              <a:rPr lang="en-US" sz="2000" i="1" dirty="0">
                <a:solidFill>
                  <a:schemeClr val="tx1">
                    <a:lumMod val="75000"/>
                    <a:lumOff val="25000"/>
                  </a:schemeClr>
                </a:solidFill>
                <a:effectLst/>
                <a:latin typeface="Avenir Book" panose="02000503020000020003" pitchFamily="2" charset="0"/>
                <a:ea typeface="DengXian" panose="02010600030101010101" pitchFamily="2" charset="-122"/>
              </a:rPr>
              <a:t>Thoughts from the Mount of Blessing, </a:t>
            </a:r>
            <a:r>
              <a:rPr lang="en-US" sz="2000" dirty="0">
                <a:solidFill>
                  <a:schemeClr val="tx1">
                    <a:lumMod val="75000"/>
                    <a:lumOff val="25000"/>
                  </a:schemeClr>
                </a:solidFill>
                <a:effectLst/>
                <a:latin typeface="Avenir Book" panose="02000503020000020003" pitchFamily="2" charset="0"/>
                <a:ea typeface="DengXian" panose="02010600030101010101" pitchFamily="2" charset="-122"/>
              </a:rPr>
              <a:t>113)</a:t>
            </a:r>
            <a:endParaRPr lang="en-US" sz="3000"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2450899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61D22-E95A-20EF-5897-DDFCBE08541E}"/>
              </a:ext>
            </a:extLst>
          </p:cNvPr>
          <p:cNvSpPr>
            <a:spLocks noGrp="1"/>
          </p:cNvSpPr>
          <p:nvPr>
            <p:ph idx="1"/>
          </p:nvPr>
        </p:nvSpPr>
        <p:spPr>
          <a:xfrm>
            <a:off x="838201" y="3151991"/>
            <a:ext cx="9257270" cy="3024972"/>
          </a:xfrm>
        </p:spPr>
        <p:txBody>
          <a:bodyPr>
            <a:normAutofit/>
          </a:bodyPr>
          <a:lstStyle/>
          <a:p>
            <a:pPr marL="0" indent="0">
              <a:buNone/>
            </a:pPr>
            <a:r>
              <a:rPr lang="en-US" sz="3200" b="1" kern="100" dirty="0">
                <a:solidFill>
                  <a:schemeClr val="tx1">
                    <a:lumMod val="85000"/>
                    <a:lumOff val="15000"/>
                  </a:schemeClr>
                </a:solidFill>
                <a:effectLst/>
                <a:latin typeface="Avenir Book" panose="02000503020000020003" pitchFamily="2" charset="0"/>
                <a:ea typeface="DengXian" panose="02010600030101010101" pitchFamily="2" charset="-122"/>
                <a:cs typeface="Calibri" panose="020F0502020204030204" pitchFamily="34" charset="0"/>
              </a:rPr>
              <a:t>“I can do all things through him who gives me strength” (Philippians 4:13). </a:t>
            </a:r>
          </a:p>
          <a:p>
            <a:pPr marL="0" indent="0">
              <a:buNone/>
            </a:pPr>
            <a:endParaRPr lang="en-US" sz="3200" b="1"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endParaRPr>
          </a:p>
          <a:p>
            <a:pPr marL="0" indent="0">
              <a:buNone/>
            </a:pPr>
            <a:r>
              <a:rPr lang="en-US" sz="3200" b="1" kern="100" dirty="0">
                <a:solidFill>
                  <a:schemeClr val="tx1">
                    <a:lumMod val="85000"/>
                    <a:lumOff val="15000"/>
                  </a:schemeClr>
                </a:solidFill>
                <a:effectLst/>
                <a:latin typeface="Avenir Book" panose="02000503020000020003" pitchFamily="2" charset="0"/>
                <a:ea typeface="DengXian" panose="02010600030101010101" pitchFamily="2" charset="-122"/>
                <a:cs typeface="Calibri" panose="020F0502020204030204" pitchFamily="34" charset="0"/>
              </a:rPr>
              <a:t>“Do not be overcome by evil, but overcome evil with good” (Romans 12:21).</a:t>
            </a:r>
            <a:endParaRPr lang="en-US" sz="3200" b="1" kern="100" dirty="0">
              <a:solidFill>
                <a:schemeClr val="tx1">
                  <a:lumMod val="85000"/>
                  <a:lumOff val="15000"/>
                </a:schemeClr>
              </a:solidFill>
              <a:effectLst/>
              <a:latin typeface="Avenir Book" panose="02000503020000020003" pitchFamily="2"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728714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61D22-E95A-20EF-5897-DDFCBE08541E}"/>
              </a:ext>
            </a:extLst>
          </p:cNvPr>
          <p:cNvSpPr>
            <a:spLocks noGrp="1"/>
          </p:cNvSpPr>
          <p:nvPr>
            <p:ph idx="1"/>
          </p:nvPr>
        </p:nvSpPr>
        <p:spPr>
          <a:xfrm>
            <a:off x="838201" y="3151991"/>
            <a:ext cx="9257270" cy="3024972"/>
          </a:xfrm>
        </p:spPr>
        <p:txBody>
          <a:bodyPr>
            <a:normAutofit/>
          </a:bodyPr>
          <a:lstStyle/>
          <a:p>
            <a:pPr marL="0" indent="0">
              <a:buNone/>
            </a:pPr>
            <a:r>
              <a:rPr lang="en-US" sz="3200" dirty="0">
                <a:solidFill>
                  <a:schemeClr val="tx1">
                    <a:lumMod val="85000"/>
                    <a:lumOff val="15000"/>
                  </a:schemeClr>
                </a:solidFill>
                <a:effectLst/>
                <a:latin typeface="Avenir Book" panose="02000503020000020003" pitchFamily="2" charset="0"/>
                <a:ea typeface="DengXian" panose="02010600030101010101" pitchFamily="2" charset="-122"/>
              </a:rPr>
              <a:t>“Love your enemies and pray for those who persecute you” (Matthew 5:44).</a:t>
            </a:r>
            <a:endParaRPr lang="en-US" sz="3200" dirty="0">
              <a:solidFill>
                <a:schemeClr val="tx1">
                  <a:lumMod val="85000"/>
                  <a:lumOff val="15000"/>
                </a:schemeClr>
              </a:solidFill>
              <a:latin typeface="Avenir Book" panose="02000503020000020003" pitchFamily="2" charset="0"/>
            </a:endParaRPr>
          </a:p>
        </p:txBody>
      </p:sp>
    </p:spTree>
    <p:extLst>
      <p:ext uri="{BB962C8B-B14F-4D97-AF65-F5344CB8AC3E}">
        <p14:creationId xmlns:p14="http://schemas.microsoft.com/office/powerpoint/2010/main" val="3245453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46AD-1D53-A5F4-4518-E90ACB163B17}"/>
              </a:ext>
            </a:extLst>
          </p:cNvPr>
          <p:cNvSpPr>
            <a:spLocks noGrp="1"/>
          </p:cNvSpPr>
          <p:nvPr>
            <p:ph type="title"/>
          </p:nvPr>
        </p:nvSpPr>
        <p:spPr>
          <a:xfrm>
            <a:off x="548640" y="576263"/>
            <a:ext cx="9546830" cy="2852737"/>
          </a:xfrm>
        </p:spPr>
        <p:txBody>
          <a:bodyPr anchor="ctr">
            <a:normAutofit fontScale="90000"/>
          </a:bodyPr>
          <a:lstStyle/>
          <a:p>
            <a:pPr algn="r"/>
            <a:r>
              <a:rPr lang="en-US" sz="4800" dirty="0">
                <a:solidFill>
                  <a:schemeClr val="tx1">
                    <a:lumMod val="75000"/>
                    <a:lumOff val="25000"/>
                  </a:schemeClr>
                </a:solidFill>
                <a:effectLst/>
                <a:latin typeface="Avenir Book" panose="02000503020000020003" pitchFamily="2" charset="0"/>
                <a:ea typeface="DengXian" panose="02010600030101010101" pitchFamily="2" charset="-122"/>
              </a:rPr>
              <a:t>Constant prayers can ignite </a:t>
            </a:r>
            <a:r>
              <a:rPr lang="en-US" sz="5400" b="1" dirty="0">
                <a:solidFill>
                  <a:schemeClr val="accent4">
                    <a:lumMod val="20000"/>
                    <a:lumOff val="80000"/>
                  </a:schemeClr>
                </a:solidFill>
                <a:effectLst/>
                <a:latin typeface="Avenir Book" panose="02000503020000020003" pitchFamily="2" charset="0"/>
                <a:ea typeface="DengXian" panose="02010600030101010101" pitchFamily="2" charset="-122"/>
              </a:rPr>
              <a:t>change</a:t>
            </a:r>
            <a:r>
              <a:rPr lang="en-US" sz="4800" dirty="0">
                <a:solidFill>
                  <a:schemeClr val="tx1">
                    <a:lumMod val="75000"/>
                    <a:lumOff val="25000"/>
                  </a:schemeClr>
                </a:solidFill>
                <a:effectLst/>
                <a:latin typeface="Avenir Book" panose="02000503020000020003" pitchFamily="2" charset="0"/>
                <a:ea typeface="DengXian" panose="02010600030101010101" pitchFamily="2" charset="-122"/>
              </a:rPr>
              <a:t>, </a:t>
            </a:r>
            <a:r>
              <a:rPr lang="en-US" sz="5400" b="1" dirty="0">
                <a:solidFill>
                  <a:schemeClr val="accent4">
                    <a:lumMod val="20000"/>
                    <a:lumOff val="80000"/>
                  </a:schemeClr>
                </a:solidFill>
                <a:effectLst/>
                <a:latin typeface="Avenir Book" panose="02000503020000020003" pitchFamily="2" charset="0"/>
                <a:ea typeface="DengXian" panose="02010600030101010101" pitchFamily="2" charset="-122"/>
              </a:rPr>
              <a:t>hope</a:t>
            </a:r>
            <a:r>
              <a:rPr lang="en-US" sz="4800" dirty="0">
                <a:solidFill>
                  <a:schemeClr val="tx1">
                    <a:lumMod val="75000"/>
                    <a:lumOff val="25000"/>
                  </a:schemeClr>
                </a:solidFill>
                <a:effectLst/>
                <a:latin typeface="Avenir Book" panose="02000503020000020003" pitchFamily="2" charset="0"/>
                <a:ea typeface="DengXian" panose="02010600030101010101" pitchFamily="2" charset="-122"/>
              </a:rPr>
              <a:t>, </a:t>
            </a:r>
            <a:r>
              <a:rPr lang="en-US" sz="5400" b="1" dirty="0">
                <a:solidFill>
                  <a:schemeClr val="accent4">
                    <a:lumMod val="20000"/>
                    <a:lumOff val="80000"/>
                  </a:schemeClr>
                </a:solidFill>
                <a:effectLst/>
                <a:latin typeface="Avenir Book" panose="02000503020000020003" pitchFamily="2" charset="0"/>
                <a:ea typeface="DengXian" panose="02010600030101010101" pitchFamily="2" charset="-122"/>
              </a:rPr>
              <a:t>unity</a:t>
            </a:r>
            <a:r>
              <a:rPr lang="en-US" sz="4800" dirty="0">
                <a:solidFill>
                  <a:schemeClr val="tx1">
                    <a:lumMod val="75000"/>
                    <a:lumOff val="25000"/>
                  </a:schemeClr>
                </a:solidFill>
                <a:effectLst/>
                <a:latin typeface="Avenir Book" panose="02000503020000020003" pitchFamily="2" charset="0"/>
                <a:ea typeface="DengXian" panose="02010600030101010101" pitchFamily="2" charset="-122"/>
              </a:rPr>
              <a:t>,</a:t>
            </a:r>
            <a:r>
              <a:rPr lang="en-US" sz="4800" dirty="0">
                <a:effectLst/>
                <a:latin typeface="Avenir Book" panose="02000503020000020003" pitchFamily="2" charset="0"/>
                <a:ea typeface="DengXian" panose="02010600030101010101" pitchFamily="2" charset="-122"/>
              </a:rPr>
              <a:t> </a:t>
            </a:r>
            <a:r>
              <a:rPr lang="en-US" sz="4800" dirty="0">
                <a:solidFill>
                  <a:schemeClr val="tx1">
                    <a:lumMod val="75000"/>
                    <a:lumOff val="25000"/>
                  </a:schemeClr>
                </a:solidFill>
                <a:effectLst/>
                <a:latin typeface="Avenir Book" panose="02000503020000020003" pitchFamily="2" charset="0"/>
                <a:ea typeface="DengXian" panose="02010600030101010101" pitchFamily="2" charset="-122"/>
              </a:rPr>
              <a:t>and</a:t>
            </a:r>
            <a:r>
              <a:rPr lang="en-US" sz="4800" dirty="0">
                <a:effectLst/>
                <a:latin typeface="Avenir Book" panose="02000503020000020003" pitchFamily="2" charset="0"/>
                <a:ea typeface="DengXian" panose="02010600030101010101" pitchFamily="2" charset="-122"/>
              </a:rPr>
              <a:t> </a:t>
            </a:r>
            <a:r>
              <a:rPr lang="en-US" sz="5400" b="1" dirty="0">
                <a:solidFill>
                  <a:schemeClr val="accent4">
                    <a:lumMod val="20000"/>
                    <a:lumOff val="80000"/>
                  </a:schemeClr>
                </a:solidFill>
                <a:effectLst/>
                <a:latin typeface="Avenir Book" panose="02000503020000020003" pitchFamily="2" charset="0"/>
                <a:ea typeface="DengXian" panose="02010600030101010101" pitchFamily="2" charset="-122"/>
              </a:rPr>
              <a:t>forgiveness</a:t>
            </a:r>
            <a:r>
              <a:rPr lang="en-US" sz="5400" b="1" dirty="0">
                <a:effectLst/>
                <a:latin typeface="Avenir Book" panose="02000503020000020003" pitchFamily="2" charset="0"/>
                <a:ea typeface="DengXian" panose="02010600030101010101" pitchFamily="2" charset="-122"/>
              </a:rPr>
              <a:t> </a:t>
            </a:r>
            <a:r>
              <a:rPr lang="en-US" sz="4800" dirty="0">
                <a:solidFill>
                  <a:schemeClr val="tx1">
                    <a:lumMod val="75000"/>
                    <a:lumOff val="25000"/>
                  </a:schemeClr>
                </a:solidFill>
                <a:effectLst/>
                <a:latin typeface="Avenir Book" panose="02000503020000020003" pitchFamily="2" charset="0"/>
                <a:ea typeface="DengXian" panose="02010600030101010101" pitchFamily="2" charset="-122"/>
              </a:rPr>
              <a:t>in our lives and in our church.</a:t>
            </a:r>
            <a:endParaRPr lang="en-US" sz="4800"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411694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9269627" cy="1325563"/>
          </a:xfrm>
        </p:spPr>
        <p:txBody>
          <a:bodyPr/>
          <a:lstStyle/>
          <a:p>
            <a:r>
              <a:rPr lang="en-US" b="1" dirty="0">
                <a:solidFill>
                  <a:schemeClr val="tx1">
                    <a:lumMod val="75000"/>
                    <a:lumOff val="25000"/>
                  </a:schemeClr>
                </a:solidFill>
                <a:latin typeface="Avenir Light" panose="020B0402020203020204" pitchFamily="34" charset="77"/>
              </a:rPr>
              <a:t>Ellen G. White</a:t>
            </a: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0" y="1541419"/>
            <a:ext cx="7366686" cy="4117976"/>
          </a:xfrm>
        </p:spPr>
        <p:txBody>
          <a:bodyPr anchor="ctr">
            <a:normAutofit/>
          </a:bodyPr>
          <a:lstStyle/>
          <a:p>
            <a:pPr marL="0" indent="0">
              <a:buNone/>
            </a:pPr>
            <a:r>
              <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“Prayer </a:t>
            </a: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is a necessity; for it is the life of the soul. Family prayer, public prayer, have their place; but it is secret communion with God that sustains the soul life</a:t>
            </a:r>
            <a:r>
              <a:rPr lang="en-US" sz="3200" dirty="0">
                <a:solidFill>
                  <a:schemeClr val="tx1">
                    <a:lumMod val="75000"/>
                    <a:lumOff val="25000"/>
                  </a:schemeClr>
                </a:solidFill>
                <a:effectLst/>
                <a:latin typeface="Avenir Book" panose="02000503020000020003" pitchFamily="2" charset="0"/>
              </a:rPr>
              <a:t> </a:t>
            </a:r>
            <a:r>
              <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 </a:t>
            </a:r>
            <a:r>
              <a:rPr lang="en-US" sz="2400"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a:t>
            </a:r>
            <a:r>
              <a:rPr lang="en-US" sz="2400" i="1"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Prayer, 18</a:t>
            </a:r>
            <a:r>
              <a:rPr lang="en-US" sz="2400"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a:t>
            </a:r>
            <a:endParaRPr lang="en-US" sz="3200" kern="100" dirty="0">
              <a:solidFill>
                <a:schemeClr val="tx1">
                  <a:lumMod val="75000"/>
                  <a:lumOff val="25000"/>
                </a:schemeClr>
              </a:solidFill>
              <a:effectLst/>
              <a:latin typeface="Avenir Book" panose="02000503020000020003" pitchFamily="2"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96881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9269627" cy="1325563"/>
          </a:xfrm>
        </p:spPr>
        <p:txBody>
          <a:bodyPr/>
          <a:lstStyle/>
          <a:p>
            <a:r>
              <a:rPr lang="en-US" b="1" dirty="0">
                <a:solidFill>
                  <a:schemeClr val="tx1">
                    <a:lumMod val="75000"/>
                    <a:lumOff val="25000"/>
                  </a:schemeClr>
                </a:solidFill>
                <a:latin typeface="Avenir Book" panose="02000503020000020003" pitchFamily="2" charset="0"/>
              </a:rPr>
              <a:t>Martin Luther</a:t>
            </a:r>
            <a:endParaRPr lang="en-US" b="1" dirty="0">
              <a:solidFill>
                <a:schemeClr val="tx1">
                  <a:lumMod val="75000"/>
                  <a:lumOff val="25000"/>
                </a:schemeClr>
              </a:solidFill>
              <a:latin typeface="Avenir Light" panose="020B0402020203020204" pitchFamily="34" charset="77"/>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0" y="1541419"/>
            <a:ext cx="7366686" cy="4117976"/>
          </a:xfrm>
        </p:spPr>
        <p:txBody>
          <a:bodyPr anchor="ctr">
            <a:normAutofit/>
          </a:bodyPr>
          <a:lstStyle/>
          <a:p>
            <a:pPr marL="0" indent="0">
              <a:buNone/>
            </a:pP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“To be a Christian without prayer is no more possible than to be alive without breathing.”</a:t>
            </a:r>
            <a:r>
              <a:rPr lang="en-US" sz="3200" dirty="0">
                <a:solidFill>
                  <a:schemeClr val="tx1">
                    <a:lumMod val="75000"/>
                    <a:lumOff val="25000"/>
                  </a:schemeClr>
                </a:solidFill>
                <a:effectLst/>
                <a:latin typeface="Avenir Book" panose="02000503020000020003" pitchFamily="2" charset="0"/>
              </a:rPr>
              <a:t> </a:t>
            </a:r>
            <a:endParaRPr lang="en-US" sz="3200"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31982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9269627" cy="1325563"/>
          </a:xfrm>
        </p:spPr>
        <p:txBody>
          <a:bodyPr/>
          <a:lstStyle/>
          <a:p>
            <a:r>
              <a:rPr lang="en-US" sz="4400" b="1" dirty="0">
                <a:solidFill>
                  <a:schemeClr val="tx1">
                    <a:lumMod val="75000"/>
                    <a:lumOff val="25000"/>
                  </a:schemeClr>
                </a:solidFill>
                <a:effectLst/>
                <a:latin typeface="Avenir Book" panose="02000503020000020003" pitchFamily="2" charset="0"/>
                <a:ea typeface="Times New Roman" panose="02020603050405020304" pitchFamily="18" charset="0"/>
              </a:rPr>
              <a:t>Matthew 11:28</a:t>
            </a:r>
            <a:endParaRPr lang="en-US" b="1" dirty="0">
              <a:solidFill>
                <a:schemeClr val="tx1">
                  <a:lumMod val="75000"/>
                  <a:lumOff val="25000"/>
                </a:schemeClr>
              </a:solidFill>
              <a:latin typeface="Avenir Light" panose="020B0402020203020204" pitchFamily="34" charset="77"/>
            </a:endParaRP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0" y="1541419"/>
            <a:ext cx="7366686" cy="4117976"/>
          </a:xfrm>
        </p:spPr>
        <p:txBody>
          <a:bodyPr anchor="ctr">
            <a:normAutofit/>
          </a:bodyPr>
          <a:lstStyle/>
          <a:p>
            <a:pPr marL="0" marR="0" indent="0" fontAlgn="base">
              <a:spcBef>
                <a:spcPts val="0"/>
              </a:spcBef>
              <a:spcAft>
                <a:spcPts val="0"/>
              </a:spcAft>
              <a:buNone/>
            </a:pPr>
            <a:r>
              <a:rPr lang="en-US" sz="3200" dirty="0">
                <a:solidFill>
                  <a:schemeClr val="tx1">
                    <a:lumMod val="75000"/>
                    <a:lumOff val="25000"/>
                  </a:schemeClr>
                </a:solidFill>
                <a:effectLst/>
                <a:latin typeface="Avenir Book" panose="02000503020000020003" pitchFamily="2" charset="0"/>
                <a:ea typeface="Times New Roman" panose="02020603050405020304" pitchFamily="18" charset="0"/>
              </a:rPr>
              <a:t>“Come to me, all you who are weary and burdened, and I will give you rest.” </a:t>
            </a:r>
          </a:p>
        </p:txBody>
      </p:sp>
    </p:spTree>
    <p:extLst>
      <p:ext uri="{BB962C8B-B14F-4D97-AF65-F5344CB8AC3E}">
        <p14:creationId xmlns:p14="http://schemas.microsoft.com/office/powerpoint/2010/main" val="3620983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A935-BD7D-0A67-2C55-2A07B3A14BA0}"/>
              </a:ext>
            </a:extLst>
          </p:cNvPr>
          <p:cNvSpPr>
            <a:spLocks noGrp="1"/>
          </p:cNvSpPr>
          <p:nvPr>
            <p:ph type="title"/>
          </p:nvPr>
        </p:nvSpPr>
        <p:spPr>
          <a:xfrm>
            <a:off x="838200" y="365125"/>
            <a:ext cx="9269627" cy="1325563"/>
          </a:xfrm>
        </p:spPr>
        <p:txBody>
          <a:bodyPr/>
          <a:lstStyle/>
          <a:p>
            <a:r>
              <a:rPr lang="en-US" b="1" dirty="0">
                <a:latin typeface="Avenir Light" panose="020B0402020203020204" pitchFamily="34" charset="77"/>
              </a:rPr>
              <a:t>Ellen G. White</a:t>
            </a:r>
          </a:p>
        </p:txBody>
      </p:sp>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0" y="1541419"/>
            <a:ext cx="7366686" cy="4117976"/>
          </a:xfrm>
        </p:spPr>
        <p:txBody>
          <a:bodyPr anchor="ctr">
            <a:normAutofit/>
          </a:bodyPr>
          <a:lstStyle/>
          <a:p>
            <a:pPr marL="0" marR="0" indent="0" fontAlgn="base">
              <a:spcBef>
                <a:spcPts val="0"/>
              </a:spcBef>
              <a:spcAft>
                <a:spcPts val="0"/>
              </a:spcAft>
              <a:buNone/>
            </a:pP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“Prayer is the opening of the heart to God as to a friend. Not that it is necessary in order to make known to God what we are, but in order to enable us to receive Him. Prayer does not bring God down to us, but brings us up to Him.” </a:t>
            </a:r>
            <a:r>
              <a:rPr lang="en-US" sz="2400" dirty="0">
                <a:solidFill>
                  <a:schemeClr val="tx1">
                    <a:lumMod val="75000"/>
                    <a:lumOff val="25000"/>
                  </a:schemeClr>
                </a:solidFill>
                <a:effectLst/>
                <a:latin typeface="Avenir Book" panose="02000503020000020003" pitchFamily="2" charset="0"/>
                <a:ea typeface="DengXian" panose="02010600030101010101" pitchFamily="2" charset="-122"/>
              </a:rPr>
              <a:t>(</a:t>
            </a:r>
            <a:r>
              <a:rPr lang="en-US" sz="2400" i="1" dirty="0">
                <a:solidFill>
                  <a:schemeClr val="tx1">
                    <a:lumMod val="75000"/>
                    <a:lumOff val="25000"/>
                  </a:schemeClr>
                </a:solidFill>
                <a:effectLst/>
                <a:latin typeface="Avenir Book" panose="02000503020000020003" pitchFamily="2" charset="0"/>
                <a:ea typeface="DengXian" panose="02010600030101010101" pitchFamily="2" charset="-122"/>
              </a:rPr>
              <a:t>Steps to Christ, 8)</a:t>
            </a:r>
            <a:r>
              <a:rPr lang="en-US" sz="3200" dirty="0">
                <a:solidFill>
                  <a:schemeClr val="tx1">
                    <a:lumMod val="75000"/>
                    <a:lumOff val="25000"/>
                  </a:schemeClr>
                </a:solidFill>
                <a:effectLst/>
                <a:latin typeface="Avenir Book" panose="02000503020000020003" pitchFamily="2" charset="0"/>
              </a:rPr>
              <a:t> </a:t>
            </a:r>
            <a:endParaRPr lang="en-US" sz="3200" dirty="0">
              <a:solidFill>
                <a:schemeClr val="tx1">
                  <a:lumMod val="75000"/>
                  <a:lumOff val="25000"/>
                </a:schemeClr>
              </a:solidFill>
              <a:effectLst/>
              <a:latin typeface="Avenir Book" panose="02000503020000020003" pitchFamily="2" charset="0"/>
              <a:ea typeface="Times New Roman" panose="02020603050405020304" pitchFamily="18" charset="0"/>
            </a:endParaRPr>
          </a:p>
        </p:txBody>
      </p:sp>
    </p:spTree>
    <p:extLst>
      <p:ext uri="{BB962C8B-B14F-4D97-AF65-F5344CB8AC3E}">
        <p14:creationId xmlns:p14="http://schemas.microsoft.com/office/powerpoint/2010/main" val="121478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5B4441-F725-35EF-56F3-622985C7B774}"/>
              </a:ext>
            </a:extLst>
          </p:cNvPr>
          <p:cNvSpPr>
            <a:spLocks noGrp="1"/>
          </p:cNvSpPr>
          <p:nvPr>
            <p:ph idx="1"/>
          </p:nvPr>
        </p:nvSpPr>
        <p:spPr>
          <a:xfrm>
            <a:off x="838200" y="556054"/>
            <a:ext cx="7366686" cy="5103341"/>
          </a:xfrm>
        </p:spPr>
        <p:txBody>
          <a:bodyPr anchor="ctr">
            <a:noAutofit/>
          </a:bodyPr>
          <a:lstStyle/>
          <a:p>
            <a:pPr marL="0" marR="0" indent="0">
              <a:spcBef>
                <a:spcPts val="0"/>
              </a:spcBef>
              <a:spcAft>
                <a:spcPts val="0"/>
              </a:spcAft>
              <a:buNone/>
              <a:tabLst>
                <a:tab pos="457200" algn="l"/>
              </a:tabLst>
            </a:pPr>
            <a:r>
              <a:rPr lang="en-US" b="1"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Matthew</a:t>
            </a:r>
            <a:r>
              <a:rPr lang="en-US" b="1" kern="100" dirty="0">
                <a:solidFill>
                  <a:schemeClr val="tx1">
                    <a:lumMod val="75000"/>
                    <a:lumOff val="25000"/>
                  </a:schemeClr>
                </a:solidFill>
                <a:latin typeface="Avenir Book" panose="02000503020000020003" pitchFamily="2" charset="0"/>
                <a:ea typeface="DengXian" panose="02010600030101010101" pitchFamily="2" charset="-122"/>
                <a:cs typeface="Calibri" panose="020F0502020204030204" pitchFamily="34" charset="0"/>
              </a:rPr>
              <a:t>: </a:t>
            </a:r>
            <a:r>
              <a:rPr lang="en-US"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“After he had dismissed them, he went up on a mountainside by himself to pray. Later that night, he was there alone” (Matthew 14:23).</a:t>
            </a:r>
          </a:p>
          <a:p>
            <a:pPr marL="0" marR="0" indent="0">
              <a:spcBef>
                <a:spcPts val="0"/>
              </a:spcBef>
              <a:spcAft>
                <a:spcPts val="0"/>
              </a:spcAft>
              <a:buNone/>
              <a:tabLst>
                <a:tab pos="457200" algn="l"/>
              </a:tabLst>
            </a:pPr>
            <a:endParaRPr lang="en-US" kern="100" dirty="0">
              <a:solidFill>
                <a:schemeClr val="tx1">
                  <a:lumMod val="75000"/>
                  <a:lumOff val="25000"/>
                </a:schemeClr>
              </a:solidFill>
              <a:latin typeface="Avenir Book" panose="02000503020000020003" pitchFamily="2" charset="0"/>
              <a:ea typeface="DengXian" panose="02010600030101010101" pitchFamily="2" charset="-122"/>
              <a:cs typeface="Calibri" panose="020F0502020204030204" pitchFamily="34" charset="0"/>
            </a:endParaRPr>
          </a:p>
          <a:p>
            <a:pPr marL="0" marR="0" indent="0">
              <a:spcBef>
                <a:spcPts val="0"/>
              </a:spcBef>
              <a:spcAft>
                <a:spcPts val="0"/>
              </a:spcAft>
              <a:buNone/>
              <a:tabLst>
                <a:tab pos="457200" algn="l"/>
              </a:tabLst>
            </a:pPr>
            <a:r>
              <a:rPr lang="en-US" b="1"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Luke</a:t>
            </a:r>
            <a:r>
              <a:rPr lang="en-US" b="1" kern="100" dirty="0">
                <a:solidFill>
                  <a:schemeClr val="tx1">
                    <a:lumMod val="75000"/>
                    <a:lumOff val="25000"/>
                  </a:schemeClr>
                </a:solidFill>
                <a:latin typeface="Avenir Book" panose="02000503020000020003" pitchFamily="2" charset="0"/>
                <a:ea typeface="DengXian" panose="02010600030101010101" pitchFamily="2" charset="-122"/>
                <a:cs typeface="Calibri" panose="020F0502020204030204" pitchFamily="34" charset="0"/>
              </a:rPr>
              <a:t>: </a:t>
            </a:r>
            <a:r>
              <a:rPr lang="en-US"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“One of those days Jesus went out to a mountainside to pray and spent the night praying to God” (Luke 6:12). </a:t>
            </a:r>
          </a:p>
          <a:p>
            <a:pPr marL="0" marR="0" indent="0">
              <a:spcBef>
                <a:spcPts val="0"/>
              </a:spcBef>
              <a:spcAft>
                <a:spcPts val="0"/>
              </a:spcAft>
              <a:buNone/>
              <a:tabLst>
                <a:tab pos="457200" algn="l"/>
              </a:tabLst>
            </a:pPr>
            <a:endParaRPr lang="en-US" kern="100" dirty="0">
              <a:solidFill>
                <a:schemeClr val="tx1">
                  <a:lumMod val="75000"/>
                  <a:lumOff val="25000"/>
                </a:schemeClr>
              </a:solidFill>
              <a:latin typeface="Avenir Book" panose="02000503020000020003" pitchFamily="2" charset="0"/>
              <a:ea typeface="DengXian" panose="02010600030101010101" pitchFamily="2" charset="-122"/>
              <a:cs typeface="Calibri" panose="020F0502020204030204" pitchFamily="34" charset="0"/>
            </a:endParaRPr>
          </a:p>
          <a:p>
            <a:pPr marL="0" marR="0" indent="0">
              <a:spcBef>
                <a:spcPts val="0"/>
              </a:spcBef>
              <a:spcAft>
                <a:spcPts val="0"/>
              </a:spcAft>
              <a:buNone/>
              <a:tabLst>
                <a:tab pos="457200" algn="l"/>
              </a:tabLst>
            </a:pPr>
            <a:r>
              <a:rPr lang="en-US" b="1"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Mark: </a:t>
            </a:r>
            <a:r>
              <a:rPr lang="en-US" kern="100" dirty="0">
                <a:solidFill>
                  <a:schemeClr val="tx1">
                    <a:lumMod val="75000"/>
                    <a:lumOff val="25000"/>
                  </a:schemeClr>
                </a:solidFill>
                <a:effectLst/>
                <a:latin typeface="Avenir Book" panose="02000503020000020003" pitchFamily="2" charset="0"/>
                <a:ea typeface="DengXian" panose="02010600030101010101" pitchFamily="2" charset="-122"/>
                <a:cs typeface="Calibri" panose="020F0502020204030204" pitchFamily="34" charset="0"/>
              </a:rPr>
              <a:t>“Very early in the morning, while it was still dark, Jesus got up, left the house and went off to a solitary place, where he prayed” (Mark 1:35).</a:t>
            </a:r>
            <a:endParaRPr lang="en-US" kern="100" dirty="0">
              <a:solidFill>
                <a:schemeClr val="tx1">
                  <a:lumMod val="75000"/>
                  <a:lumOff val="25000"/>
                </a:schemeClr>
              </a:solidFill>
              <a:effectLst/>
              <a:latin typeface="Avenir Book" panose="02000503020000020003" pitchFamily="2"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3277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46AD-1D53-A5F4-4518-E90ACB163B17}"/>
              </a:ext>
            </a:extLst>
          </p:cNvPr>
          <p:cNvSpPr>
            <a:spLocks noGrp="1"/>
          </p:cNvSpPr>
          <p:nvPr>
            <p:ph type="title"/>
          </p:nvPr>
        </p:nvSpPr>
        <p:spPr>
          <a:xfrm>
            <a:off x="397910" y="1486264"/>
            <a:ext cx="9263620" cy="2852737"/>
          </a:xfrm>
        </p:spPr>
        <p:txBody>
          <a:bodyPr anchor="ctr"/>
          <a:lstStyle/>
          <a:p>
            <a:pPr algn="r"/>
            <a:r>
              <a:rPr lang="en-US" sz="6000" dirty="0">
                <a:solidFill>
                  <a:schemeClr val="tx1">
                    <a:lumMod val="85000"/>
                    <a:lumOff val="15000"/>
                  </a:schemeClr>
                </a:solidFill>
                <a:latin typeface="Avenir Book" panose="02000503020000020003" pitchFamily="2" charset="0"/>
              </a:rPr>
              <a:t>PRAYER IGNITES </a:t>
            </a:r>
            <a:br>
              <a:rPr lang="en-US" dirty="0">
                <a:solidFill>
                  <a:schemeClr val="tx1">
                    <a:lumMod val="65000"/>
                    <a:lumOff val="35000"/>
                  </a:schemeClr>
                </a:solidFill>
                <a:latin typeface="Avenir Book" panose="02000503020000020003" pitchFamily="2" charset="0"/>
              </a:rPr>
            </a:br>
            <a:r>
              <a:rPr lang="en-US" sz="8000" b="1" dirty="0">
                <a:solidFill>
                  <a:schemeClr val="accent4">
                    <a:lumMod val="20000"/>
                    <a:lumOff val="80000"/>
                  </a:schemeClr>
                </a:solidFill>
                <a:latin typeface="Avenir Book" panose="02000503020000020003" pitchFamily="2" charset="0"/>
              </a:rPr>
              <a:t>CHANGE</a:t>
            </a:r>
            <a:endParaRPr lang="en-US" dirty="0">
              <a:solidFill>
                <a:schemeClr val="accent4">
                  <a:lumMod val="20000"/>
                  <a:lumOff val="80000"/>
                </a:schemeClr>
              </a:solidFill>
            </a:endParaRPr>
          </a:p>
        </p:txBody>
      </p:sp>
    </p:spTree>
    <p:extLst>
      <p:ext uri="{BB962C8B-B14F-4D97-AF65-F5344CB8AC3E}">
        <p14:creationId xmlns:p14="http://schemas.microsoft.com/office/powerpoint/2010/main" val="71865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35E9-B525-4128-4FB4-928A09FC5CC3}"/>
              </a:ext>
            </a:extLst>
          </p:cNvPr>
          <p:cNvSpPr>
            <a:spLocks noGrp="1"/>
          </p:cNvSpPr>
          <p:nvPr>
            <p:ph type="title"/>
          </p:nvPr>
        </p:nvSpPr>
        <p:spPr>
          <a:xfrm>
            <a:off x="1606378" y="365125"/>
            <a:ext cx="8501449" cy="1325563"/>
          </a:xfrm>
        </p:spPr>
        <p:txBody>
          <a:bodyPr/>
          <a:lstStyle/>
          <a:p>
            <a:r>
              <a:rPr lang="en-US" b="1" dirty="0">
                <a:solidFill>
                  <a:schemeClr val="tx1">
                    <a:lumMod val="75000"/>
                    <a:lumOff val="25000"/>
                  </a:schemeClr>
                </a:solidFill>
                <a:latin typeface="Avenir Book" panose="02000503020000020003" pitchFamily="2" charset="0"/>
              </a:rPr>
              <a:t>2 Corinthians 5:17</a:t>
            </a:r>
          </a:p>
        </p:txBody>
      </p:sp>
      <p:sp>
        <p:nvSpPr>
          <p:cNvPr id="3" name="Content Placeholder 2">
            <a:extLst>
              <a:ext uri="{FF2B5EF4-FFF2-40B4-BE49-F238E27FC236}">
                <a16:creationId xmlns:a16="http://schemas.microsoft.com/office/drawing/2014/main" id="{39C7BB82-CC44-E25C-7A08-C66790A1D737}"/>
              </a:ext>
            </a:extLst>
          </p:cNvPr>
          <p:cNvSpPr>
            <a:spLocks noGrp="1"/>
          </p:cNvSpPr>
          <p:nvPr>
            <p:ph idx="1"/>
          </p:nvPr>
        </p:nvSpPr>
        <p:spPr>
          <a:xfrm>
            <a:off x="1606378" y="1837982"/>
            <a:ext cx="8501449" cy="4351338"/>
          </a:xfrm>
        </p:spPr>
        <p:txBody>
          <a:bodyPr>
            <a:normAutofit/>
          </a:bodyPr>
          <a:lstStyle/>
          <a:p>
            <a:pPr marL="0" indent="0">
              <a:buNone/>
            </a:pPr>
            <a:r>
              <a:rPr lang="en-US" sz="3200" dirty="0">
                <a:solidFill>
                  <a:schemeClr val="tx1">
                    <a:lumMod val="75000"/>
                    <a:lumOff val="25000"/>
                  </a:schemeClr>
                </a:solidFill>
                <a:effectLst/>
                <a:latin typeface="Avenir Book" panose="02000503020000020003" pitchFamily="2" charset="0"/>
                <a:ea typeface="DengXian" panose="02010600030101010101" pitchFamily="2" charset="-122"/>
              </a:rPr>
              <a:t>“Therefore, if anyone is in Christ, the new creation has come: The old has gone, the new is here!” </a:t>
            </a:r>
            <a:endParaRPr lang="en-US" sz="3200" dirty="0">
              <a:solidFill>
                <a:schemeClr val="tx1">
                  <a:lumMod val="75000"/>
                  <a:lumOff val="25000"/>
                </a:schemeClr>
              </a:solidFill>
              <a:latin typeface="Avenir Book" panose="02000503020000020003" pitchFamily="2" charset="0"/>
            </a:endParaRPr>
          </a:p>
        </p:txBody>
      </p:sp>
    </p:spTree>
    <p:extLst>
      <p:ext uri="{BB962C8B-B14F-4D97-AF65-F5344CB8AC3E}">
        <p14:creationId xmlns:p14="http://schemas.microsoft.com/office/powerpoint/2010/main" val="688720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1197</Words>
  <Application>Microsoft Macintosh PowerPoint</Application>
  <PresentationFormat>Widescreen</PresentationFormat>
  <Paragraphs>62</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Rounded MT Bold</vt:lpstr>
      <vt:lpstr>Avenir Book</vt:lpstr>
      <vt:lpstr>Avenir Light</vt:lpstr>
      <vt:lpstr>Calibri</vt:lpstr>
      <vt:lpstr>Calibri Light</vt:lpstr>
      <vt:lpstr>Century Gothic</vt:lpstr>
      <vt:lpstr>Office Theme</vt:lpstr>
      <vt:lpstr>IGNITE YOUR PRAYER LIFE</vt:lpstr>
      <vt:lpstr>2 Peter 1:3-4</vt:lpstr>
      <vt:lpstr>Ellen G. White</vt:lpstr>
      <vt:lpstr>Martin Luther</vt:lpstr>
      <vt:lpstr>Matthew 11:28</vt:lpstr>
      <vt:lpstr>Ellen G. White</vt:lpstr>
      <vt:lpstr>PowerPoint Presentation</vt:lpstr>
      <vt:lpstr>PRAYER IGNITES  CHANGE</vt:lpstr>
      <vt:lpstr>2 Corinthians 5:17</vt:lpstr>
      <vt:lpstr>Matthew 5</vt:lpstr>
      <vt:lpstr>Psalm 51:10, 12</vt:lpstr>
      <vt:lpstr>PRAYER IGNITES  HOPE</vt:lpstr>
      <vt:lpstr>Jeremiah 29:11-13</vt:lpstr>
      <vt:lpstr>Romans 15:4</vt:lpstr>
      <vt:lpstr>Isaiah 41:10</vt:lpstr>
      <vt:lpstr>Romans 15:13</vt:lpstr>
      <vt:lpstr>PRAYER IGNITES  UNITY</vt:lpstr>
      <vt:lpstr>2 Chronicles 30:12, 14</vt:lpstr>
      <vt:lpstr>John 17:20-23</vt:lpstr>
      <vt:lpstr>Ephesians 4:3</vt:lpstr>
      <vt:lpstr>PRAYER IGNITES  FORGIVENESS</vt:lpstr>
      <vt:lpstr>Acts 7:59-60</vt:lpstr>
      <vt:lpstr>PowerPoint Presentation</vt:lpstr>
      <vt:lpstr>Ellen G. White</vt:lpstr>
      <vt:lpstr>PowerPoint Presentation</vt:lpstr>
      <vt:lpstr>PowerPoint Presentation</vt:lpstr>
      <vt:lpstr>Constant prayers can ignite change, hope, unity, and forgiveness in our lives and in our church.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IGNITE YOUR PRAYER LIFE</dc:title>
  <dc:creator>Itin, Nilde</dc:creator>
  <cp:lastModifiedBy>Turner, Rebecca</cp:lastModifiedBy>
  <cp:revision>3</cp:revision>
  <dcterms:created xsi:type="dcterms:W3CDTF">2023-08-07T16:09:47Z</dcterms:created>
  <dcterms:modified xsi:type="dcterms:W3CDTF">2023-08-24T19:27:26Z</dcterms:modified>
</cp:coreProperties>
</file>